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tif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handoutMasterIdLst>
    <p:handoutMasterId r:id="rId38"/>
  </p:handoutMasterIdLst>
  <p:sldIdLst>
    <p:sldId id="256" r:id="rId2"/>
    <p:sldId id="278" r:id="rId3"/>
    <p:sldId id="295" r:id="rId4"/>
    <p:sldId id="319" r:id="rId5"/>
    <p:sldId id="320" r:id="rId6"/>
    <p:sldId id="321" r:id="rId7"/>
    <p:sldId id="322" r:id="rId8"/>
    <p:sldId id="323" r:id="rId9"/>
    <p:sldId id="324" r:id="rId10"/>
    <p:sldId id="325" r:id="rId11"/>
    <p:sldId id="326" r:id="rId12"/>
    <p:sldId id="327" r:id="rId13"/>
    <p:sldId id="328" r:id="rId14"/>
    <p:sldId id="329" r:id="rId15"/>
    <p:sldId id="330" r:id="rId16"/>
    <p:sldId id="331" r:id="rId17"/>
    <p:sldId id="332" r:id="rId18"/>
    <p:sldId id="333" r:id="rId19"/>
    <p:sldId id="334" r:id="rId20"/>
    <p:sldId id="335" r:id="rId21"/>
    <p:sldId id="336" r:id="rId22"/>
    <p:sldId id="337" r:id="rId23"/>
    <p:sldId id="338" r:id="rId24"/>
    <p:sldId id="339" r:id="rId25"/>
    <p:sldId id="340" r:id="rId26"/>
    <p:sldId id="341" r:id="rId27"/>
    <p:sldId id="342" r:id="rId28"/>
    <p:sldId id="343" r:id="rId29"/>
    <p:sldId id="344" r:id="rId30"/>
    <p:sldId id="345" r:id="rId31"/>
    <p:sldId id="346" r:id="rId32"/>
    <p:sldId id="347" r:id="rId33"/>
    <p:sldId id="348" r:id="rId34"/>
    <p:sldId id="349" r:id="rId35"/>
    <p:sldId id="294" r:id="rId36"/>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692AA2"/>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4369" autoAdjust="0"/>
  </p:normalViewPr>
  <p:slideViewPr>
    <p:cSldViewPr>
      <p:cViewPr varScale="1">
        <p:scale>
          <a:sx n="50" d="100"/>
          <a:sy n="50" d="100"/>
        </p:scale>
        <p:origin x="1764" y="40"/>
      </p:cViewPr>
      <p:guideLst>
        <p:guide orient="horz" pos="2160"/>
        <p:guide pos="2880"/>
      </p:guideLst>
    </p:cSldViewPr>
  </p:slideViewPr>
  <p:notesTextViewPr>
    <p:cViewPr>
      <p:scale>
        <a:sx n="100" d="100"/>
        <a:sy n="100" d="100"/>
      </p:scale>
      <p:origin x="0" y="-288"/>
    </p:cViewPr>
  </p:notesTextViewPr>
  <p:sorterViewPr>
    <p:cViewPr>
      <p:scale>
        <a:sx n="66" d="100"/>
        <a:sy n="66" d="100"/>
      </p:scale>
      <p:origin x="0" y="0"/>
    </p:cViewPr>
  </p:sorterViewPr>
  <p:notesViewPr>
    <p:cSldViewPr>
      <p:cViewPr varScale="1">
        <p:scale>
          <a:sx n="66" d="100"/>
          <a:sy n="66" d="100"/>
        </p:scale>
        <p:origin x="2992"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image" Target="../media/image5.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D9DDDB8-D596-C648-AF44-A2DFA92F027E}" type="datetimeFigureOut">
              <a:rPr lang="en-US" smtClean="0"/>
              <a:t>6/18/2018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F6D8A8B-B5FC-0148-B6DE-E19816705302}" type="slidenum">
              <a:rPr lang="en-US" smtClean="0"/>
              <a:t>‹#›</a:t>
            </a:fld>
            <a:endParaRPr lang="en-US"/>
          </a:p>
        </p:txBody>
      </p:sp>
    </p:spTree>
    <p:extLst>
      <p:ext uri="{BB962C8B-B14F-4D97-AF65-F5344CB8AC3E}">
        <p14:creationId xmlns:p14="http://schemas.microsoft.com/office/powerpoint/2010/main" val="1274644670"/>
      </p:ext>
    </p:extLst>
  </p:cSld>
  <p:clrMap bg1="lt1" tx1="dk1" bg2="lt2" tx2="dk2" accent1="accent1" accent2="accent2" accent3="accent3" accent4="accent4" accent5="accent5" accent6="accent6" hlink="hlink" folHlink="folHlink"/>
  <p:hf hdr="0" ftr="0" dt="0"/>
</p:handoutMaster>
</file>

<file path=ppt/media/image1.tiff>
</file>

<file path=ppt/media/image10.png>
</file>

<file path=ppt/media/image2.jpeg>
</file>

<file path=ppt/media/image3.tiff>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51B4639-F159-0C4A-AC7A-FA9578A8488E}" type="datetimeFigureOut">
              <a:rPr kumimoji="1" lang="zh-CN" altLang="en-US" smtClean="0"/>
              <a:t>2018/6/18</a:t>
            </a:fld>
            <a:endParaRPr kumimoji="1"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610C5FB-B562-F94E-8BBD-815D463A8A5D}" type="slidenum">
              <a:rPr kumimoji="1" lang="zh-CN" altLang="en-US" smtClean="0"/>
              <a:t>‹#›</a:t>
            </a:fld>
            <a:endParaRPr kumimoji="1" lang="zh-CN" altLang="en-US"/>
          </a:p>
        </p:txBody>
      </p:sp>
    </p:spTree>
    <p:extLst>
      <p:ext uri="{BB962C8B-B14F-4D97-AF65-F5344CB8AC3E}">
        <p14:creationId xmlns:p14="http://schemas.microsoft.com/office/powerpoint/2010/main" val="187211672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We provide a short session on recovery and fault tolerance issues.  The recovery of transactions is concerned with ensuring failure atomicity in the presence of occasional server failures.  Servers that provide transactions include a recovery manager whose concern is to ensure that the effects of transactions on a server’s data items can be recovered when a server is restarted after a failure.</a:t>
            </a:r>
          </a:p>
          <a:p>
            <a:r>
              <a:rPr lang="en-GB" altLang="zh-TW" dirty="0">
                <a:latin typeface="Arial" panose="020B0604020202020204" pitchFamily="34" charset="0"/>
              </a:rPr>
              <a:t>The recovery manager saves the data items in permanent storage together with intentions lists and information about the status of each transaction.</a:t>
            </a:r>
          </a:p>
          <a:p>
            <a:r>
              <a:rPr lang="en-GB" altLang="zh-TW" dirty="0">
                <a:latin typeface="Arial" panose="020B0604020202020204" pitchFamily="34" charset="0"/>
              </a:rPr>
              <a:t>Transactions are not suitable for all applications.  Applications with real-time requirements and applications that need to run correctly on faulty hardware need different approaches of fault tolerance.</a:t>
            </a:r>
          </a:p>
          <a:p>
            <a:r>
              <a:rPr lang="en-GB" altLang="zh-TW" dirty="0">
                <a:latin typeface="Arial" panose="020B0604020202020204" pitchFamily="34" charset="0"/>
              </a:rPr>
              <a:t>Fault tolerance has two aspects - the description of the characteristics of faults and the masking of faults.  Faults can include “fail-stop” and “Byzantine failure”.</a:t>
            </a:r>
          </a:p>
          <a:p>
            <a:r>
              <a:rPr lang="en-GB" altLang="zh-TW" dirty="0">
                <a:latin typeface="Arial" panose="020B0604020202020204" pitchFamily="34" charset="0"/>
              </a:rPr>
              <a:t>There are two approaches to masking failures in a service: by hierarchic masking and by group masking.</a:t>
            </a:r>
          </a:p>
          <a:p>
            <a:r>
              <a:rPr lang="en-GB" altLang="zh-TW" dirty="0">
                <a:latin typeface="Arial" panose="020B0604020202020204" pitchFamily="34" charset="0"/>
              </a:rPr>
              <a:t>Finally we lay out the CORBA/IIOP 3.0 fault tolerance service recently considered by OMB.</a:t>
            </a:r>
          </a:p>
          <a:p>
            <a:endParaRPr lang="zh-CN" altLang="en-US" dirty="0"/>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3</a:t>
            </a:fld>
            <a:endParaRPr kumimoji="1" lang="zh-CN" altLang="en-US"/>
          </a:p>
        </p:txBody>
      </p:sp>
    </p:spTree>
    <p:extLst>
      <p:ext uri="{BB962C8B-B14F-4D97-AF65-F5344CB8AC3E}">
        <p14:creationId xmlns:p14="http://schemas.microsoft.com/office/powerpoint/2010/main" val="38685089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en-US" dirty="0">
                <a:latin typeface="Arial" panose="020B0604020202020204" pitchFamily="34" charset="0"/>
              </a:rPr>
              <a:t>Shadow versions technique uses a map to locate versions of the server’s data items in a file called a version store.  The map associates the identifiers of the server’s data items with the positions of their current versions in the version store. The versions written by each transaction are shadows of the previous committed versions.  </a:t>
            </a:r>
          </a:p>
          <a:p>
            <a:r>
              <a:rPr lang="en-US" altLang="en-US" dirty="0">
                <a:latin typeface="Arial" panose="020B0604020202020204" pitchFamily="34" charset="0"/>
              </a:rPr>
              <a:t>When a transaction is prepared to commit, any of the data items changed by the transaction are appended to the version store, leaving the corresponding committed versions unchanged.  These new as yet tentative versions are called shadow versions.  When a transaction commits, a new map is made by copying the old map and entering the positions of the shadow versions.  To complete the commitment, the new map replaces the old map.</a:t>
            </a:r>
          </a:p>
          <a:p>
            <a:r>
              <a:rPr lang="en-US" altLang="en-US" dirty="0">
                <a:latin typeface="Arial" panose="020B0604020202020204" pitchFamily="34" charset="0"/>
              </a:rPr>
              <a:t>To restore the data items when a server restarts, its recovery manager reads the map and uses the information in the map to locate the data items in the version store.</a:t>
            </a:r>
          </a:p>
          <a:p>
            <a:endParaRPr lang="en-US" altLang="en-US"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12</a:t>
            </a:fld>
            <a:endParaRPr kumimoji="1" lang="zh-CN" altLang="en-US"/>
          </a:p>
        </p:txBody>
      </p:sp>
    </p:spTree>
    <p:extLst>
      <p:ext uri="{BB962C8B-B14F-4D97-AF65-F5344CB8AC3E}">
        <p14:creationId xmlns:p14="http://schemas.microsoft.com/office/powerpoint/2010/main" val="17722233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en-US" dirty="0">
                <a:latin typeface="Arial" panose="020B0604020202020204" pitchFamily="34" charset="0"/>
              </a:rPr>
              <a:t>This technique is illustrated here.  The first column in the table shows the map before transactions T and U when the balances of the accounts A, B and C are $100, $200 and $300.  The second column shows the map after transaction T has committed.</a:t>
            </a:r>
          </a:p>
          <a:p>
            <a:r>
              <a:rPr lang="en-US" altLang="en-US" dirty="0">
                <a:latin typeface="Arial" panose="020B0604020202020204" pitchFamily="34" charset="0"/>
              </a:rPr>
              <a:t>The version store contains a checkpoint, followed by the versions of A and B at P1 and P2 made by transaction T.  It also contains the shadow versions of B and C made by transaction U.</a:t>
            </a:r>
          </a:p>
          <a:p>
            <a:r>
              <a:rPr lang="en-US" altLang="en-US" dirty="0">
                <a:latin typeface="Arial" panose="020B0604020202020204" pitchFamily="34" charset="0"/>
              </a:rPr>
              <a:t>The shadow versions method provides faster recovery than logging because the positions of the current committed data items are recorded in the map, whereas recovery from a log requires searching throughout the log for data items.</a:t>
            </a:r>
          </a:p>
          <a:p>
            <a:r>
              <a:rPr lang="en-US" altLang="en-US" dirty="0">
                <a:latin typeface="Arial" panose="020B0604020202020204" pitchFamily="34" charset="0"/>
              </a:rPr>
              <a:t>Logging should be faster than shadow versions during the normal activity of the system.  This is because logging requires only a sequence of append operations to the same file, whereas shadow versions requires an additional stable storage write (which involves writing to two unrelated disk blocks).</a:t>
            </a:r>
          </a:p>
          <a:p>
            <a:r>
              <a:rPr lang="en-US" altLang="en-US" dirty="0">
                <a:latin typeface="Arial" panose="020B0604020202020204" pitchFamily="34" charset="0"/>
              </a:rPr>
              <a:t>For shadow versions in handling distributed transactions, a server needs a transaction status file which saves transaction status entries and intentions lists.</a:t>
            </a:r>
          </a:p>
          <a:p>
            <a:endParaRPr lang="en-US" altLang="en-US"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13</a:t>
            </a:fld>
            <a:endParaRPr kumimoji="1" lang="zh-CN" altLang="en-US"/>
          </a:p>
        </p:txBody>
      </p:sp>
    </p:spTree>
    <p:extLst>
      <p:ext uri="{BB962C8B-B14F-4D97-AF65-F5344CB8AC3E}">
        <p14:creationId xmlns:p14="http://schemas.microsoft.com/office/powerpoint/2010/main" val="4791905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en-US" dirty="0">
                <a:latin typeface="Arial" panose="020B0604020202020204" pitchFamily="34" charset="0"/>
              </a:rPr>
              <a:t>This figure shows the entries in a log for transaction T in which the server played the coordinator role and for transaction U in which the server played the participant (a server which is not the coordinator in a transaction) role.</a:t>
            </a:r>
          </a:p>
          <a:p>
            <a:r>
              <a:rPr lang="en-US" altLang="en-US" dirty="0">
                <a:latin typeface="Arial" panose="020B0604020202020204" pitchFamily="34" charset="0"/>
              </a:rPr>
              <a:t>For both transactions, the prepared transaction status entry comes first.  In the case of a coordinator it is followed by a coordinator entry, and a committed transaction status entry.  The done transaction status is now shown here.</a:t>
            </a:r>
          </a:p>
          <a:p>
            <a:r>
              <a:rPr lang="en-US" altLang="en-US" dirty="0">
                <a:latin typeface="Arial" panose="020B0604020202020204" pitchFamily="34" charset="0"/>
              </a:rPr>
              <a:t>In the case of a participant the prepared transaction status entry is followed by a participant entry whose state is uncertain and then a committed or aborted transaction status entry.</a:t>
            </a:r>
          </a:p>
          <a:p>
            <a:r>
              <a:rPr lang="en-US" altLang="en-US" dirty="0">
                <a:latin typeface="Arial" panose="020B0604020202020204" pitchFamily="34" charset="0"/>
              </a:rPr>
              <a:t>When a server is restarted after failure, the recovery manager has to deal with the 2PC protocol in addition to restoring the data items.  </a:t>
            </a:r>
          </a:p>
          <a:p>
            <a:r>
              <a:rPr lang="en-US" altLang="en-US" dirty="0">
                <a:latin typeface="Arial" panose="020B0604020202020204" pitchFamily="34" charset="0"/>
              </a:rPr>
              <a:t>For any transaction that has played the coordinator role it should find a coordinator entry and a set of transaction status entries.</a:t>
            </a:r>
          </a:p>
          <a:p>
            <a:r>
              <a:rPr lang="en-US" altLang="en-US" dirty="0">
                <a:latin typeface="Arial" panose="020B0604020202020204" pitchFamily="34" charset="0"/>
              </a:rPr>
              <a:t>For any transaction that has played the participant role it should find a participant entry and a set of transaction status entries.</a:t>
            </a:r>
          </a:p>
          <a:p>
            <a:r>
              <a:rPr lang="en-US" altLang="en-US" dirty="0">
                <a:latin typeface="Arial" panose="020B0604020202020204" pitchFamily="34" charset="0"/>
              </a:rPr>
              <a:t>In both cases the most recent transaction status entry - that is, the one nearest the end of the log - determines the transaction status at the time of failure.</a:t>
            </a:r>
          </a:p>
          <a:p>
            <a:endParaRPr lang="en-US" altLang="en-US"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14</a:t>
            </a:fld>
            <a:endParaRPr kumimoji="1" lang="zh-CN" altLang="en-US"/>
          </a:p>
        </p:txBody>
      </p:sp>
    </p:spTree>
    <p:extLst>
      <p:ext uri="{BB962C8B-B14F-4D97-AF65-F5344CB8AC3E}">
        <p14:creationId xmlns:p14="http://schemas.microsoft.com/office/powerpoint/2010/main" val="36649668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en-US" dirty="0">
                <a:latin typeface="Arial" panose="020B0604020202020204" pitchFamily="34" charset="0"/>
              </a:rPr>
              <a:t>The action of the recovery manager with respect to the 2PC protocol depends on whether the server was the coordinator or a participant.  Details are shown in this table.</a:t>
            </a:r>
          </a:p>
          <a:p>
            <a:r>
              <a:rPr lang="en-US" altLang="en-US" dirty="0">
                <a:latin typeface="Arial" panose="020B0604020202020204" pitchFamily="34" charset="0"/>
              </a:rPr>
              <a:t>Reorganization of recovery file must be carefully taken regarding the placement and removal of checkpoints.</a:t>
            </a:r>
          </a:p>
          <a:p>
            <a:r>
              <a:rPr lang="en-US" altLang="en-US" dirty="0">
                <a:latin typeface="Arial" panose="020B0604020202020204" pitchFamily="34" charset="0"/>
              </a:rPr>
              <a:t>Recovery of nested transactions takes a more complicated form.  Each </a:t>
            </a:r>
            <a:r>
              <a:rPr lang="en-US" altLang="en-US" dirty="0" err="1">
                <a:latin typeface="Arial" panose="020B0604020202020204" pitchFamily="34" charset="0"/>
              </a:rPr>
              <a:t>subtransaction</a:t>
            </a:r>
            <a:r>
              <a:rPr lang="en-US" altLang="en-US" dirty="0">
                <a:latin typeface="Arial" panose="020B0604020202020204" pitchFamily="34" charset="0"/>
              </a:rPr>
              <a:t> has its own tentative version of each data item it accesses.  All tentative versions are held by the server of the data item.  Each </a:t>
            </a:r>
            <a:r>
              <a:rPr lang="en-US" altLang="en-US" dirty="0" err="1">
                <a:latin typeface="Arial" panose="020B0604020202020204" pitchFamily="34" charset="0"/>
              </a:rPr>
              <a:t>subtransaction</a:t>
            </a:r>
            <a:r>
              <a:rPr lang="en-US" altLang="en-US" dirty="0">
                <a:latin typeface="Arial" panose="020B0604020202020204" pitchFamily="34" charset="0"/>
              </a:rPr>
              <a:t> bases its tentative version on the tentative version of its parent.  When a </a:t>
            </a:r>
            <a:r>
              <a:rPr lang="en-US" altLang="en-US" dirty="0" err="1">
                <a:latin typeface="Arial" panose="020B0604020202020204" pitchFamily="34" charset="0"/>
              </a:rPr>
              <a:t>subtransaction</a:t>
            </a:r>
            <a:r>
              <a:rPr lang="en-US" altLang="en-US" dirty="0">
                <a:latin typeface="Arial" panose="020B0604020202020204" pitchFamily="34" charset="0"/>
              </a:rPr>
              <a:t> commits, the parent inherits its provisionally committed tentative version.  When a </a:t>
            </a:r>
            <a:r>
              <a:rPr lang="en-US" altLang="en-US" dirty="0" err="1">
                <a:latin typeface="Arial" panose="020B0604020202020204" pitchFamily="34" charset="0"/>
              </a:rPr>
              <a:t>subtransaction</a:t>
            </a:r>
            <a:r>
              <a:rPr lang="en-US" altLang="en-US" dirty="0">
                <a:latin typeface="Arial" panose="020B0604020202020204" pitchFamily="34" charset="0"/>
              </a:rPr>
              <a:t> aborts, its tentative version is discarded.  Eventually when the transaction at the top of the hierarchy commits, its version becomes the new committed version.</a:t>
            </a:r>
          </a:p>
          <a:p>
            <a:r>
              <a:rPr lang="en-US" altLang="en-US" dirty="0">
                <a:latin typeface="Arial" panose="020B0604020202020204" pitchFamily="34" charset="0"/>
              </a:rPr>
              <a:t>Provisionally committed tentative versions are written to a server’s recovery file on behalf of </a:t>
            </a:r>
            <a:r>
              <a:rPr lang="en-US" altLang="en-US" dirty="0" err="1">
                <a:latin typeface="Arial" panose="020B0604020202020204" pitchFamily="34" charset="0"/>
              </a:rPr>
              <a:t>subtransactions</a:t>
            </a:r>
            <a:r>
              <a:rPr lang="en-US" altLang="en-US" dirty="0">
                <a:latin typeface="Arial" panose="020B0604020202020204" pitchFamily="34" charset="0"/>
              </a:rPr>
              <a:t> before the top-level transaction commits or aborts.  As far as a top-level transaction is concerned, these are early writes of </a:t>
            </a:r>
            <a:r>
              <a:rPr lang="en-US" altLang="en-US" dirty="0" err="1">
                <a:latin typeface="Arial" panose="020B0604020202020204" pitchFamily="34" charset="0"/>
              </a:rPr>
              <a:t>subtransactions</a:t>
            </a:r>
            <a:r>
              <a:rPr lang="en-US" altLang="en-US" dirty="0">
                <a:latin typeface="Arial" panose="020B0604020202020204" pitchFamily="34" charset="0"/>
              </a:rPr>
              <a:t> that are prepared to commit.  A 2PC protocol with the top-level transaction as coordinator determines the eventual status of these versions in the recovery file.</a:t>
            </a: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15</a:t>
            </a:fld>
            <a:endParaRPr kumimoji="1" lang="zh-CN" altLang="en-US"/>
          </a:p>
        </p:txBody>
      </p:sp>
    </p:spTree>
    <p:extLst>
      <p:ext uri="{BB962C8B-B14F-4D97-AF65-F5344CB8AC3E}">
        <p14:creationId xmlns:p14="http://schemas.microsoft.com/office/powerpoint/2010/main" val="34125508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en-US" dirty="0">
                <a:latin typeface="Arial" panose="020B0604020202020204" pitchFamily="34" charset="0"/>
              </a:rPr>
              <a:t>The fact that a distributed system consists of a collection of processes that run concurrently on various computers and communicate via a communication subsystem leads to two important and contrasting points about the construction of correct services in the presence of faulty components:</a:t>
            </a:r>
          </a:p>
          <a:p>
            <a:pPr lvl="1"/>
            <a:r>
              <a:rPr lang="en-US" altLang="en-US" dirty="0">
                <a:latin typeface="Arial" panose="020B0604020202020204" pitchFamily="34" charset="0"/>
              </a:rPr>
              <a:t>The operation of a service in a distributed system generally depends on the operation of other services that run on different computers.  The latter services sometimes fail to respond, either because a computer has failed or because communication is slow.</a:t>
            </a:r>
          </a:p>
          <a:p>
            <a:pPr lvl="1"/>
            <a:r>
              <a:rPr lang="en-US" altLang="en-US" dirty="0">
                <a:latin typeface="Arial" panose="020B0604020202020204" pitchFamily="34" charset="0"/>
              </a:rPr>
              <a:t>A set of servers running in different computers can be combined in such a way that their joint execution is less likely to fail than any one of the individual components.  E.g., replication service.</a:t>
            </a:r>
          </a:p>
          <a:p>
            <a:r>
              <a:rPr lang="en-US" altLang="en-US" dirty="0">
                <a:latin typeface="Arial" panose="020B0604020202020204" pitchFamily="34" charset="0"/>
              </a:rPr>
              <a:t>In both cases, a designer needs to be aware of a range of possible failures that may be exhibited by a service.  This implies that the designers of a service must specify not only its correct behavior, but also the different ways in which it may fail.</a:t>
            </a:r>
          </a:p>
          <a:p>
            <a:r>
              <a:rPr lang="en-US" altLang="en-US" dirty="0">
                <a:latin typeface="Arial" panose="020B0604020202020204" pitchFamily="34" charset="0"/>
              </a:rPr>
              <a:t>A description of the ways in which a service may fail is called its </a:t>
            </a:r>
            <a:r>
              <a:rPr lang="en-US" altLang="en-US" i="1" dirty="0">
                <a:latin typeface="Arial" panose="020B0604020202020204" pitchFamily="34" charset="0"/>
              </a:rPr>
              <a:t>failure</a:t>
            </a:r>
            <a:r>
              <a:rPr lang="en-US" altLang="en-US" dirty="0">
                <a:latin typeface="Arial" panose="020B0604020202020204" pitchFamily="34" charset="0"/>
              </a:rPr>
              <a:t> </a:t>
            </a:r>
            <a:r>
              <a:rPr lang="en-US" altLang="en-US" i="1" dirty="0">
                <a:latin typeface="Arial" panose="020B0604020202020204" pitchFamily="34" charset="0"/>
              </a:rPr>
              <a:t>semantics</a:t>
            </a:r>
            <a:r>
              <a:rPr lang="en-US" altLang="en-US" dirty="0">
                <a:latin typeface="Arial" panose="020B0604020202020204" pitchFamily="34" charset="0"/>
              </a:rPr>
              <a:t>.  A knowledge of the failure semantics of a service can enable a new service to be designed to mask the faulty behavior of a service on which it depends.  E.g., TCP can be reliably constructed on (unreliable) datagram service provided by IP.</a:t>
            </a:r>
          </a:p>
          <a:p>
            <a:endParaRPr lang="en-US" altLang="en-US"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16</a:t>
            </a:fld>
            <a:endParaRPr kumimoji="1" lang="zh-CN" altLang="en-US"/>
          </a:p>
        </p:txBody>
      </p:sp>
    </p:spTree>
    <p:extLst>
      <p:ext uri="{BB962C8B-B14F-4D97-AF65-F5344CB8AC3E}">
        <p14:creationId xmlns:p14="http://schemas.microsoft.com/office/powerpoint/2010/main" val="39944944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en-US" dirty="0">
                <a:latin typeface="Arial" panose="020B0604020202020204" pitchFamily="34" charset="0"/>
              </a:rPr>
              <a:t>Part of a failure classification scheme is shown in the table.  Note that lower-level failures can be treated in a higher-level service.</a:t>
            </a:r>
          </a:p>
          <a:p>
            <a:r>
              <a:rPr lang="en-US" altLang="en-US" dirty="0">
                <a:latin typeface="Arial" panose="020B0604020202020204" pitchFamily="34" charset="0"/>
              </a:rPr>
              <a:t>The UDP service may have omission failures because it occasionally loses messages, but it does not have value failures because it does not transmit corrupted messages.  Thus UDP uses checksums to mask the value failures of the underlying IP by converting them to omission failures.</a:t>
            </a:r>
          </a:p>
          <a:p>
            <a:r>
              <a:rPr lang="en-US" altLang="en-US" dirty="0">
                <a:latin typeface="Arial" panose="020B0604020202020204" pitchFamily="34" charset="0"/>
              </a:rPr>
              <a:t>RPC at-least-once provides a service that masks omission failures of the underlying message passing service by retransmitting request messages, but this can cause response failures by executing RPC more than once.  At-most-once provides a service without response failures but requires more storage.</a:t>
            </a:r>
          </a:p>
          <a:p>
            <a:r>
              <a:rPr lang="en-US" altLang="en-US" dirty="0">
                <a:latin typeface="Arial" panose="020B0604020202020204" pitchFamily="34" charset="0"/>
              </a:rPr>
              <a:t>Timing failures refer to any response that is not available to a client within a specified real-time interval. A timing failure can describe a response that is either too late or too early.  Services that are used in applications that require timely responses must be able to recover within the time specified.  Timing is relevant to multimedia applications.</a:t>
            </a:r>
          </a:p>
          <a:p>
            <a:r>
              <a:rPr lang="en-US" altLang="en-US" dirty="0">
                <a:latin typeface="Arial" panose="020B0604020202020204" pitchFamily="34" charset="0"/>
              </a:rPr>
              <a:t>Server crash failure can be considered as a repeated omission failure. Timeouts combined with </a:t>
            </a:r>
            <a:r>
              <a:rPr lang="en-US" altLang="en-US" dirty="0" err="1">
                <a:latin typeface="Arial" panose="020B0604020202020204" pitchFamily="34" charset="0"/>
              </a:rPr>
              <a:t>retransimission</a:t>
            </a:r>
            <a:r>
              <a:rPr lang="en-US" altLang="en-US" dirty="0">
                <a:latin typeface="Arial" panose="020B0604020202020204" pitchFamily="34" charset="0"/>
              </a:rPr>
              <a:t> of request messages are generally used to detect server failures.</a:t>
            </a:r>
          </a:p>
          <a:p>
            <a:r>
              <a:rPr lang="en-US" altLang="en-US" dirty="0">
                <a:latin typeface="Arial" panose="020B0604020202020204" pitchFamily="34" charset="0"/>
              </a:rPr>
              <a:t>An important aspect of a server failure is its state after it has been restarted.  An amnesia crash is actually worse than a repeated omission failure because the server loses its state (i.e., the values of its data items).</a:t>
            </a:r>
          </a:p>
          <a:p>
            <a:endParaRPr lang="en-US" altLang="en-US" dirty="0">
              <a:latin typeface="Arial" panose="020B0604020202020204" pitchFamily="34" charset="0"/>
            </a:endParaRPr>
          </a:p>
          <a:p>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17</a:t>
            </a:fld>
            <a:endParaRPr kumimoji="1" lang="zh-CN" altLang="en-US"/>
          </a:p>
        </p:txBody>
      </p:sp>
    </p:spTree>
    <p:extLst>
      <p:ext uri="{BB962C8B-B14F-4D97-AF65-F5344CB8AC3E}">
        <p14:creationId xmlns:p14="http://schemas.microsoft.com/office/powerpoint/2010/main" val="22522393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en-US" dirty="0">
                <a:latin typeface="Arial" panose="020B0604020202020204" pitchFamily="34" charset="0"/>
              </a:rPr>
              <a:t>The provision of fault-tolerant service can be simplified if it can be assumed that the server crashes cleanly.  A fail-stop failure is one that, when the server is about to fail, it changes to a state that permits other servers to detect that a failure has occurred and then stops. The clients of a fail-stop server can assume it will not produce value, omission or timing failures.</a:t>
            </a:r>
          </a:p>
          <a:p>
            <a:r>
              <a:rPr lang="en-US" altLang="en-US" dirty="0">
                <a:latin typeface="Arial" panose="020B0604020202020204" pitchFamily="34" charset="0"/>
              </a:rPr>
              <a:t> The term Byzantine failure behavior is commonly used to describe the worse possible failure semantics of a server.  It models a situation in which most computers work correctly but some faulty computers work as maliciously as possible, and value, omission or timing failures can be produced.</a:t>
            </a:r>
          </a:p>
          <a:p>
            <a:r>
              <a:rPr lang="en-US" altLang="en-US" dirty="0">
                <a:latin typeface="Arial" panose="020B0604020202020204" pitchFamily="34" charset="0"/>
              </a:rPr>
              <a:t>Byzantine Agreement is intended for use in contexts requiring guaranteed response times and the ability to function correctly in the presence of some faulty hardware (e.g., flying an aircraft, monitoring a patient in a hospital, controlling a robot or displaying a real-time image).</a:t>
            </a:r>
          </a:p>
          <a:p>
            <a:r>
              <a:rPr lang="en-US" altLang="en-US" dirty="0">
                <a:latin typeface="Arial" panose="020B0604020202020204" pitchFamily="34" charset="0"/>
              </a:rPr>
              <a:t>The Byzantine Generals Problem describes a situation in which N divisions of the Byzantine army are camped outside an enemy city. Each division is commanded by a general (i.e., a server).  The generals communicate with one another only by messenger.  Each general has to vote </a:t>
            </a:r>
            <a:r>
              <a:rPr lang="en-US" altLang="en-US" i="1" dirty="0">
                <a:latin typeface="Arial" panose="020B0604020202020204" pitchFamily="34" charset="0"/>
              </a:rPr>
              <a:t>yes</a:t>
            </a:r>
            <a:r>
              <a:rPr lang="en-US" altLang="en-US" dirty="0">
                <a:latin typeface="Arial" panose="020B0604020202020204" pitchFamily="34" charset="0"/>
              </a:rPr>
              <a:t> or </a:t>
            </a:r>
            <a:r>
              <a:rPr lang="en-US" altLang="en-US" i="1" dirty="0">
                <a:latin typeface="Arial" panose="020B0604020202020204" pitchFamily="34" charset="0"/>
              </a:rPr>
              <a:t>no</a:t>
            </a:r>
            <a:r>
              <a:rPr lang="en-US" altLang="en-US" dirty="0">
                <a:latin typeface="Arial" panose="020B0604020202020204" pitchFamily="34" charset="0"/>
              </a:rPr>
              <a:t> to a plan of action.  Some of the generals may be bad and will try to prevent the good generals from reaching an agreement.</a:t>
            </a:r>
          </a:p>
          <a:p>
            <a:r>
              <a:rPr lang="en-US" altLang="en-US" dirty="0">
                <a:latin typeface="Arial" panose="020B0604020202020204" pitchFamily="34" charset="0"/>
              </a:rPr>
              <a:t>An algorithm solves the Byzantine Generals Problem if it gets all the good generals to agree yes or no within a bounded time.  </a:t>
            </a:r>
          </a:p>
          <a:p>
            <a:r>
              <a:rPr lang="en-US" altLang="en-US" dirty="0">
                <a:latin typeface="Arial" panose="020B0604020202020204" pitchFamily="34" charset="0"/>
              </a:rPr>
              <a:t>Two cases relates to whether messages can be authenticated.</a:t>
            </a:r>
          </a:p>
          <a:p>
            <a:endParaRPr lang="en-US" altLang="en-US"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18</a:t>
            </a:fld>
            <a:endParaRPr kumimoji="1" lang="zh-CN" altLang="en-US"/>
          </a:p>
        </p:txBody>
      </p:sp>
    </p:spTree>
    <p:extLst>
      <p:ext uri="{BB962C8B-B14F-4D97-AF65-F5344CB8AC3E}">
        <p14:creationId xmlns:p14="http://schemas.microsoft.com/office/powerpoint/2010/main" val="26547412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en-US" dirty="0">
                <a:latin typeface="Arial" panose="020B0604020202020204" pitchFamily="34" charset="0"/>
              </a:rPr>
              <a:t>In the figure (a) there are three servers A, B and C (two good servers and one bad server), the good servers vote </a:t>
            </a:r>
            <a:r>
              <a:rPr lang="en-US" altLang="en-US" i="1" dirty="0">
                <a:latin typeface="Arial" panose="020B0604020202020204" pitchFamily="34" charset="0"/>
              </a:rPr>
              <a:t>yes</a:t>
            </a:r>
            <a:r>
              <a:rPr lang="en-US" altLang="en-US" dirty="0">
                <a:latin typeface="Arial" panose="020B0604020202020204" pitchFamily="34" charset="0"/>
              </a:rPr>
              <a:t> and the bad server send </a:t>
            </a:r>
            <a:r>
              <a:rPr lang="en-US" altLang="en-US" i="1" dirty="0">
                <a:latin typeface="Arial" panose="020B0604020202020204" pitchFamily="34" charset="0"/>
              </a:rPr>
              <a:t>yes</a:t>
            </a:r>
            <a:r>
              <a:rPr lang="en-US" altLang="en-US" dirty="0">
                <a:latin typeface="Arial" panose="020B0604020202020204" pitchFamily="34" charset="0"/>
              </a:rPr>
              <a:t> to one of the server and </a:t>
            </a:r>
            <a:r>
              <a:rPr lang="en-US" altLang="en-US" i="1" dirty="0">
                <a:latin typeface="Arial" panose="020B0604020202020204" pitchFamily="34" charset="0"/>
              </a:rPr>
              <a:t>no</a:t>
            </a:r>
            <a:r>
              <a:rPr lang="en-US" altLang="en-US" dirty="0">
                <a:latin typeface="Arial" panose="020B0604020202020204" pitchFamily="34" charset="0"/>
              </a:rPr>
              <a:t> to the other. Even two good servers receive different sets of votes, but in both cases the majority vote is </a:t>
            </a:r>
            <a:r>
              <a:rPr lang="en-US" altLang="en-US" i="1" dirty="0">
                <a:latin typeface="Arial" panose="020B0604020202020204" pitchFamily="34" charset="0"/>
              </a:rPr>
              <a:t>yes </a:t>
            </a:r>
            <a:r>
              <a:rPr lang="en-US" altLang="en-US" dirty="0">
                <a:latin typeface="Arial" panose="020B0604020202020204" pitchFamily="34" charset="0"/>
              </a:rPr>
              <a:t>and the outcome for the good servers is </a:t>
            </a:r>
            <a:r>
              <a:rPr lang="en-US" altLang="en-US" i="1" dirty="0">
                <a:latin typeface="Arial" panose="020B0604020202020204" pitchFamily="34" charset="0"/>
              </a:rPr>
              <a:t>yes</a:t>
            </a:r>
            <a:r>
              <a:rPr lang="en-US" altLang="en-US" dirty="0">
                <a:latin typeface="Arial" panose="020B0604020202020204" pitchFamily="34" charset="0"/>
              </a:rPr>
              <a:t>.</a:t>
            </a:r>
          </a:p>
          <a:p>
            <a:r>
              <a:rPr lang="en-US" altLang="en-US" dirty="0">
                <a:latin typeface="Arial" panose="020B0604020202020204" pitchFamily="34" charset="0"/>
              </a:rPr>
              <a:t>In the figure (b) the messages are unsigned (unauthenticated) and the good server A votes </a:t>
            </a:r>
            <a:r>
              <a:rPr lang="en-US" altLang="en-US" i="1" dirty="0">
                <a:latin typeface="Arial" panose="020B0604020202020204" pitchFamily="34" charset="0"/>
              </a:rPr>
              <a:t>yes</a:t>
            </a:r>
            <a:r>
              <a:rPr lang="en-US" altLang="en-US" dirty="0">
                <a:latin typeface="Arial" panose="020B0604020202020204" pitchFamily="34" charset="0"/>
              </a:rPr>
              <a:t>, but the bad server C says that A has voted </a:t>
            </a:r>
            <a:r>
              <a:rPr lang="en-US" altLang="en-US" i="1" dirty="0">
                <a:latin typeface="Arial" panose="020B0604020202020204" pitchFamily="34" charset="0"/>
              </a:rPr>
              <a:t>no.</a:t>
            </a:r>
            <a:r>
              <a:rPr lang="en-US" altLang="en-US" dirty="0">
                <a:latin typeface="Arial" panose="020B0604020202020204" pitchFamily="34" charset="0"/>
              </a:rPr>
              <a:t> It is impossible for B to decide what A has voted as it has received two contradictory votes for A.</a:t>
            </a:r>
          </a:p>
          <a:p>
            <a:endParaRPr lang="en-US" altLang="en-US"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19</a:t>
            </a:fld>
            <a:endParaRPr kumimoji="1" lang="zh-CN" altLang="en-US"/>
          </a:p>
        </p:txBody>
      </p:sp>
    </p:spTree>
    <p:extLst>
      <p:ext uri="{BB962C8B-B14F-4D97-AF65-F5344CB8AC3E}">
        <p14:creationId xmlns:p14="http://schemas.microsoft.com/office/powerpoint/2010/main" val="12058713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en-US" dirty="0">
                <a:latin typeface="Arial" panose="020B0604020202020204" pitchFamily="34" charset="0"/>
              </a:rPr>
              <a:t>Byzantine agreement algorithms send more messages and use more active servers than an atomic commit protocol.</a:t>
            </a:r>
          </a:p>
          <a:p>
            <a:r>
              <a:rPr lang="en-US" altLang="en-US" dirty="0">
                <a:latin typeface="Arial" panose="020B0604020202020204" pitchFamily="34" charset="0"/>
              </a:rPr>
              <a:t>If it is assumed that recipients can be sure that messages are not corrupted and that the identity of the sender can be authenticated, then in general 2N+1 servers can tolerate N bad servers.</a:t>
            </a:r>
          </a:p>
          <a:p>
            <a:r>
              <a:rPr lang="en-US" altLang="en-US" dirty="0">
                <a:latin typeface="Arial" panose="020B0604020202020204" pitchFamily="34" charset="0"/>
              </a:rPr>
              <a:t>If it is not possible to authenticate the sender of a message, then three good servers are required to compensate for one bad server, thus requiring 3N+1 servers to tolerate N bad servers.</a:t>
            </a:r>
          </a:p>
          <a:p>
            <a:r>
              <a:rPr lang="en-US" altLang="en-US" dirty="0">
                <a:latin typeface="Arial" panose="020B0604020202020204" pitchFamily="34" charset="0"/>
              </a:rPr>
              <a:t>The solution would require O(N</a:t>
            </a:r>
            <a:r>
              <a:rPr lang="en-US" altLang="en-US" baseline="30000" dirty="0">
                <a:latin typeface="Arial" panose="020B0604020202020204" pitchFamily="34" charset="0"/>
              </a:rPr>
              <a:t>2</a:t>
            </a:r>
            <a:r>
              <a:rPr lang="en-US" altLang="en-US" dirty="0">
                <a:latin typeface="Arial" panose="020B0604020202020204" pitchFamily="34" charset="0"/>
              </a:rPr>
              <a:t>) messages and have constant delay time.</a:t>
            </a:r>
          </a:p>
          <a:p>
            <a:r>
              <a:rPr lang="en-US" altLang="en-US" dirty="0">
                <a:latin typeface="Arial" panose="020B0604020202020204" pitchFamily="34" charset="0"/>
              </a:rPr>
              <a:t>For most applications it is sufficient to assume that there is a very high likelihood that a faulty server will crash cleanly rather than exhibit arbitrary behavior - that is servers are fail-stop.</a:t>
            </a: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20</a:t>
            </a:fld>
            <a:endParaRPr kumimoji="1" lang="zh-CN" altLang="en-US"/>
          </a:p>
        </p:txBody>
      </p:sp>
    </p:spTree>
    <p:extLst>
      <p:ext uri="{BB962C8B-B14F-4D97-AF65-F5344CB8AC3E}">
        <p14:creationId xmlns:p14="http://schemas.microsoft.com/office/powerpoint/2010/main" val="26944940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en-US" dirty="0">
                <a:latin typeface="Arial" panose="020B0604020202020204" pitchFamily="34" charset="0"/>
              </a:rPr>
              <a:t>We describe two approaches to masking failures: hierarchical failure masking and group failure masking.</a:t>
            </a:r>
          </a:p>
          <a:p>
            <a:r>
              <a:rPr lang="en-US" altLang="en-US" dirty="0">
                <a:latin typeface="Arial" panose="020B0604020202020204" pitchFamily="34" charset="0"/>
              </a:rPr>
              <a:t>Hierarchical failure masking refers to a situation in which a server depends on lower-level services.  The server at the higher level attempts to mask the faults at the lower level.</a:t>
            </a:r>
          </a:p>
          <a:p>
            <a:r>
              <a:rPr lang="en-US" altLang="en-US" dirty="0">
                <a:latin typeface="Arial" panose="020B0604020202020204" pitchFamily="34" charset="0"/>
              </a:rPr>
              <a:t>In some cases, the faults are entirely hidden, e.g., an RR protocol general masks omission failures in the message passing service by retransmitting request messages.</a:t>
            </a:r>
          </a:p>
          <a:p>
            <a:r>
              <a:rPr lang="en-US" altLang="en-US" dirty="0">
                <a:latin typeface="Arial" panose="020B0604020202020204" pitchFamily="34" charset="0"/>
              </a:rPr>
              <a:t>When a lower-level failure cannot be masked, it is converted to a higher level exception.  E.g., an RR protocol generally masks a server’s crash failure by reporting an exception to its client.</a:t>
            </a:r>
          </a:p>
          <a:p>
            <a:r>
              <a:rPr lang="en-US" altLang="en-US" dirty="0">
                <a:latin typeface="Arial" panose="020B0604020202020204" pitchFamily="34" charset="0"/>
              </a:rPr>
              <a:t>In general, at each level, failures are either hidden entirely or passed on as exceptions to the level above, all the way to the user if necessary.</a:t>
            </a: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21</a:t>
            </a:fld>
            <a:endParaRPr kumimoji="1" lang="zh-CN" altLang="en-US"/>
          </a:p>
        </p:txBody>
      </p:sp>
    </p:spTree>
    <p:extLst>
      <p:ext uri="{BB962C8B-B14F-4D97-AF65-F5344CB8AC3E}">
        <p14:creationId xmlns:p14="http://schemas.microsoft.com/office/powerpoint/2010/main" val="40990812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Fault tolerance is the survival attribute of a system in the presence of component failures.  A fault-tolerant service may occasionally fail temporarily, but it is designed to recover after a failure without loss of data.</a:t>
            </a:r>
          </a:p>
          <a:p>
            <a:r>
              <a:rPr lang="en-GB" altLang="zh-TW" dirty="0">
                <a:latin typeface="Arial" panose="020B0604020202020204" pitchFamily="34" charset="0"/>
              </a:rPr>
              <a:t>Fault-tolerant applications can be either transaction based or concerned with process control.  Recovery time is the factor that distinguishes the two.</a:t>
            </a:r>
          </a:p>
          <a:p>
            <a:r>
              <a:rPr lang="en-GB" altLang="zh-TW" dirty="0">
                <a:latin typeface="Arial" panose="020B0604020202020204" pitchFamily="34" charset="0"/>
              </a:rPr>
              <a:t>Transactional services can generally accept occasional failures followed by a relatively lengthy recovery procedure.  Process control applications, on the other hand, generally have very strict timing requirements.  Therefore recovery must be achieved within a very small time limit.</a:t>
            </a:r>
          </a:p>
          <a:p>
            <a:r>
              <a:rPr lang="en-GB" altLang="zh-TW" dirty="0">
                <a:latin typeface="Arial" panose="020B0604020202020204" pitchFamily="34" charset="0"/>
              </a:rPr>
              <a:t>Recovering a service by restarting it and restoring its data items from a recovery file may be too slow.  The use of service replicas running in different computers can make recovery much faster.  It can have a primary server and some backup servers.</a:t>
            </a:r>
          </a:p>
          <a:p>
            <a:r>
              <a:rPr lang="en-GB" altLang="zh-TW" dirty="0">
                <a:latin typeface="Arial" panose="020B0604020202020204" pitchFamily="34" charset="0"/>
              </a:rPr>
              <a:t>We discuss the recovery aspects of distributed transactions, and a more general approach of fault tolerance for design of services with real time requirements.  We describe fault types include “Fail-stop” and “Byzantine failure”.</a:t>
            </a:r>
          </a:p>
          <a:p>
            <a:r>
              <a:rPr lang="en-GB" altLang="zh-TW" dirty="0">
                <a:latin typeface="Arial" panose="020B0604020202020204" pitchFamily="34" charset="0"/>
              </a:rPr>
              <a:t>We then discuss how a service can mask the faults by the components.  We discuss hierarchic masking and group masking.</a:t>
            </a:r>
          </a:p>
          <a:p>
            <a:r>
              <a:rPr lang="en-GB" altLang="zh-TW" dirty="0">
                <a:latin typeface="Arial" panose="020B0604020202020204" pitchFamily="34" charset="0"/>
              </a:rPr>
              <a:t>Finally we present CORBA fault tolerance service.</a:t>
            </a: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4</a:t>
            </a:fld>
            <a:endParaRPr kumimoji="1" lang="zh-CN" altLang="en-US"/>
          </a:p>
        </p:txBody>
      </p:sp>
    </p:spTree>
    <p:extLst>
      <p:ext uri="{BB962C8B-B14F-4D97-AF65-F5344CB8AC3E}">
        <p14:creationId xmlns:p14="http://schemas.microsoft.com/office/powerpoint/2010/main" val="34749928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en-US" dirty="0">
                <a:latin typeface="Arial" panose="020B0604020202020204" pitchFamily="34" charset="0"/>
              </a:rPr>
              <a:t>A service can be made fault tolerant by implementing it as a group of servers each of which runs on a different computer. Group masking hides the failure of individual members by a group management mechanism.</a:t>
            </a:r>
          </a:p>
          <a:p>
            <a:r>
              <a:rPr lang="en-US" altLang="en-US" dirty="0">
                <a:latin typeface="Arial" panose="020B0604020202020204" pitchFamily="34" charset="0"/>
              </a:rPr>
              <a:t>A group is </a:t>
            </a:r>
            <a:r>
              <a:rPr lang="en-US" altLang="en-US" i="1" dirty="0">
                <a:latin typeface="Arial" panose="020B0604020202020204" pitchFamily="34" charset="0"/>
              </a:rPr>
              <a:t>t-fault tolerant</a:t>
            </a:r>
            <a:r>
              <a:rPr lang="en-US" altLang="en-US" dirty="0">
                <a:latin typeface="Arial" panose="020B0604020202020204" pitchFamily="34" charset="0"/>
              </a:rPr>
              <a:t> if it performs correctly so long as no more than </a:t>
            </a:r>
            <a:r>
              <a:rPr lang="en-US" altLang="en-US" i="1" dirty="0">
                <a:latin typeface="Arial" panose="020B0604020202020204" pitchFamily="34" charset="0"/>
              </a:rPr>
              <a:t>t</a:t>
            </a:r>
            <a:r>
              <a:rPr lang="en-US" altLang="en-US" dirty="0">
                <a:latin typeface="Arial" panose="020B0604020202020204" pitchFamily="34" charset="0"/>
              </a:rPr>
              <a:t> of its members fail at the same time as one another.  </a:t>
            </a:r>
          </a:p>
          <a:p>
            <a:r>
              <a:rPr lang="en-US" altLang="en-US" dirty="0">
                <a:latin typeface="Arial" panose="020B0604020202020204" pitchFamily="34" charset="0"/>
              </a:rPr>
              <a:t>If each member of the group has fail-stop and performance failure semantics, then a group of </a:t>
            </a:r>
            <a:r>
              <a:rPr lang="en-US" altLang="en-US" i="1" dirty="0">
                <a:latin typeface="Arial" panose="020B0604020202020204" pitchFamily="34" charset="0"/>
              </a:rPr>
              <a:t>t+1</a:t>
            </a:r>
            <a:r>
              <a:rPr lang="en-US" altLang="en-US" dirty="0">
                <a:latin typeface="Arial" panose="020B0604020202020204" pitchFamily="34" charset="0"/>
              </a:rPr>
              <a:t> servers can mask up to </a:t>
            </a:r>
            <a:r>
              <a:rPr lang="en-US" altLang="en-US" i="1" dirty="0">
                <a:latin typeface="Arial" panose="020B0604020202020204" pitchFamily="34" charset="0"/>
              </a:rPr>
              <a:t>t</a:t>
            </a:r>
            <a:r>
              <a:rPr lang="en-US" altLang="en-US" dirty="0">
                <a:latin typeface="Arial" panose="020B0604020202020204" pitchFamily="34" charset="0"/>
              </a:rPr>
              <a:t> member failures.</a:t>
            </a:r>
          </a:p>
          <a:p>
            <a:r>
              <a:rPr lang="en-US" altLang="en-US" dirty="0">
                <a:latin typeface="Arial" panose="020B0604020202020204" pitchFamily="34" charset="0"/>
              </a:rPr>
              <a:t>If each member can have arbitrary failures (or Byzantine failures with authentication of the message sender), a group of </a:t>
            </a:r>
            <a:r>
              <a:rPr lang="en-US" altLang="en-US" i="1" dirty="0">
                <a:latin typeface="Arial" panose="020B0604020202020204" pitchFamily="34" charset="0"/>
              </a:rPr>
              <a:t>2t+1</a:t>
            </a:r>
            <a:r>
              <a:rPr lang="en-US" altLang="en-US" dirty="0">
                <a:latin typeface="Arial" panose="020B0604020202020204" pitchFamily="34" charset="0"/>
              </a:rPr>
              <a:t> members is required to mask </a:t>
            </a:r>
            <a:r>
              <a:rPr lang="en-US" altLang="en-US" i="1" dirty="0">
                <a:latin typeface="Arial" panose="020B0604020202020204" pitchFamily="34" charset="0"/>
              </a:rPr>
              <a:t>t</a:t>
            </a:r>
            <a:r>
              <a:rPr lang="en-US" altLang="en-US" dirty="0">
                <a:latin typeface="Arial" panose="020B0604020202020204" pitchFamily="34" charset="0"/>
              </a:rPr>
              <a:t> member failures.</a:t>
            </a:r>
          </a:p>
          <a:p>
            <a:r>
              <a:rPr lang="en-US" altLang="en-US" dirty="0">
                <a:latin typeface="Arial" panose="020B0604020202020204" pitchFamily="34" charset="0"/>
              </a:rPr>
              <a:t>For the protocol to work correctly, the server program must be deterministic - that is the effects of each of its operations are determined entirely by its arguments and the values of the data items, and not by a random number of external environments.  Furthermore, each operation must be atomic with respect to all the other operations.</a:t>
            </a: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22</a:t>
            </a:fld>
            <a:endParaRPr kumimoji="1" lang="zh-CN" altLang="en-US"/>
          </a:p>
        </p:txBody>
      </p:sp>
    </p:spTree>
    <p:extLst>
      <p:ext uri="{BB962C8B-B14F-4D97-AF65-F5344CB8AC3E}">
        <p14:creationId xmlns:p14="http://schemas.microsoft.com/office/powerpoint/2010/main" val="8837016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en-US" dirty="0">
                <a:latin typeface="Arial" panose="020B0604020202020204" pitchFamily="34" charset="0"/>
              </a:rPr>
              <a:t>A group of servers can be closely synchronized or loosely synchronized.</a:t>
            </a:r>
          </a:p>
          <a:p>
            <a:r>
              <a:rPr lang="en-US" altLang="en-US" dirty="0">
                <a:latin typeface="Arial" panose="020B0604020202020204" pitchFamily="34" charset="0"/>
              </a:rPr>
              <a:t>In a closely synchronized group of servers, all the members execute all the requests immediately after receiving them.  A client request is sent to all the servers in a group by means of a replicated procedure call in such a way that each member executes each procedure at most once.</a:t>
            </a:r>
          </a:p>
          <a:p>
            <a:r>
              <a:rPr lang="en-US" altLang="en-US" dirty="0">
                <a:latin typeface="Arial" panose="020B0604020202020204" pitchFamily="34" charset="0"/>
              </a:rPr>
              <a:t>Server program is assumed to be both deterministic and atomic.  This can be described by a state machine.</a:t>
            </a:r>
          </a:p>
          <a:p>
            <a:r>
              <a:rPr lang="en-US" altLang="en-US" dirty="0">
                <a:latin typeface="Arial" panose="020B0604020202020204" pitchFamily="34" charset="0"/>
              </a:rPr>
              <a:t>Closely synchronized groups of servers can be useful in an environment in which a real-time response is required or where it is necessary to assume that servers may display Byzantine failures.</a:t>
            </a:r>
          </a:p>
          <a:p>
            <a:r>
              <a:rPr lang="en-US" altLang="en-US" dirty="0">
                <a:latin typeface="Arial" panose="020B0604020202020204" pitchFamily="34" charset="0"/>
              </a:rPr>
              <a:t>In an environment in which it is safe to assume that failures are infrequent and that when they occur, they exhibit fail-stop behavior, a loosely synchronized group is an attractive alternative.</a:t>
            </a:r>
          </a:p>
          <a:p>
            <a:r>
              <a:rPr lang="en-US" altLang="en-US" dirty="0">
                <a:latin typeface="Arial" panose="020B0604020202020204" pitchFamily="34" charset="0"/>
              </a:rPr>
              <a:t>In a loosely synchronized group, one server (called the primary) is used so long as it performs correctly and other servers (called the backup or stand-by servers) are available to take over when it fails.</a:t>
            </a:r>
          </a:p>
          <a:p>
            <a:r>
              <a:rPr lang="en-US" altLang="en-US" dirty="0">
                <a:latin typeface="Arial" panose="020B0604020202020204" pitchFamily="34" charset="0"/>
              </a:rPr>
              <a:t>The primary server deals with client requests.  One or more backup servers log the requests.  If the primary fails, one of the backup servers executes the requests in its log and then takes over.</a:t>
            </a:r>
          </a:p>
          <a:p>
            <a:r>
              <a:rPr lang="en-US" altLang="en-US" dirty="0">
                <a:latin typeface="Arial" panose="020B0604020202020204" pitchFamily="34" charset="0"/>
              </a:rPr>
              <a:t>The primary can prevent the backup servers from getting too far behind by occasionally sending them a checkpoint of its state.  When a backup receives a checkpoint, it can remove the outstanding requests in its log.</a:t>
            </a: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23</a:t>
            </a:fld>
            <a:endParaRPr kumimoji="1" lang="zh-CN" altLang="en-US"/>
          </a:p>
        </p:txBody>
      </p:sp>
    </p:spTree>
    <p:extLst>
      <p:ext uri="{BB962C8B-B14F-4D97-AF65-F5344CB8AC3E}">
        <p14:creationId xmlns:p14="http://schemas.microsoft.com/office/powerpoint/2010/main" val="20779934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95250" indent="-95250"/>
            <a:r>
              <a:rPr lang="en-US" altLang="zh-TW" dirty="0">
                <a:latin typeface="Arial" panose="020B0604020202020204" pitchFamily="34" charset="0"/>
              </a:rPr>
              <a:t>Replication is the maintenance of on-line copies of data and other resources.  It is a key to the effectiveness of distributed systems, in that it can provide enhanced performance, high availability, and fault tolerance.</a:t>
            </a:r>
          </a:p>
          <a:p>
            <a:pPr marL="95250" indent="-95250"/>
            <a:r>
              <a:rPr lang="en-US" altLang="zh-TW" dirty="0">
                <a:latin typeface="Arial" panose="020B0604020202020204" pitchFamily="34" charset="0"/>
              </a:rPr>
              <a:t>Performance: Data that are shared between a large client community should not be held at a single server, since this computer will act as a bottleneck that slows down responses and has a limited throughput capacity.  It is preferable to distribute copies of the data to several servers, and to arrange that each provides the data to a smaller community of users which is close to it.</a:t>
            </a:r>
          </a:p>
          <a:p>
            <a:pPr marL="95250" indent="-95250"/>
            <a:r>
              <a:rPr lang="en-US" altLang="zh-TW" dirty="0">
                <a:latin typeface="Arial" panose="020B0604020202020204" pitchFamily="34" charset="0"/>
              </a:rPr>
              <a:t>Availability: If service data are replicated at two or more failure-independent servers running equivalent software and reachable by independent communication links, the client software can access an alternative in the presence of failures.  An important difference between caching systems and server replication is that caches do not necessarily hold collections of data items such as files in their entirety, so caching does not necessarily enhance availability.</a:t>
            </a:r>
          </a:p>
          <a:p>
            <a:pPr marL="95250" indent="-95250"/>
            <a:r>
              <a:rPr lang="en-US" altLang="zh-TW" dirty="0">
                <a:latin typeface="Arial" panose="020B0604020202020204" pitchFamily="34" charset="0"/>
              </a:rPr>
              <a:t>Fault tolerance: If each of a collection of servers processes every request from a client in parallel, then it is possible to provide guarantees of correct request processing even some servers may fail.  This is a stronger statement than that of high availability, because it can include real-time guarantees, and also guarantees against arbitrary (so-called </a:t>
            </a:r>
            <a:r>
              <a:rPr lang="en-US" altLang="zh-TW" i="1" dirty="0">
                <a:latin typeface="Arial" panose="020B0604020202020204" pitchFamily="34" charset="0"/>
              </a:rPr>
              <a:t>Byzantine</a:t>
            </a:r>
            <a:r>
              <a:rPr lang="en-US" altLang="zh-TW" dirty="0">
                <a:latin typeface="Arial" panose="020B0604020202020204" pitchFamily="34" charset="0"/>
              </a:rPr>
              <a:t>) failures rather than simple, so-called </a:t>
            </a:r>
            <a:r>
              <a:rPr lang="en-US" altLang="zh-TW" i="1" dirty="0">
                <a:latin typeface="Arial" panose="020B0604020202020204" pitchFamily="34" charset="0"/>
              </a:rPr>
              <a:t>fail-stop</a:t>
            </a:r>
            <a:r>
              <a:rPr lang="en-US" altLang="zh-TW" dirty="0">
                <a:latin typeface="Arial" panose="020B0604020202020204" pitchFamily="34" charset="0"/>
              </a:rPr>
              <a:t> failures.</a:t>
            </a:r>
          </a:p>
          <a:p>
            <a:pPr marL="95250" indent="-95250"/>
            <a:r>
              <a:rPr lang="en-US" altLang="zh-TW" dirty="0">
                <a:latin typeface="Arial" panose="020B0604020202020204" pitchFamily="34" charset="0"/>
              </a:rPr>
              <a:t>Replication transparency should be maintained.</a:t>
            </a: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24</a:t>
            </a:fld>
            <a:endParaRPr kumimoji="1" lang="zh-CN" altLang="en-US"/>
          </a:p>
        </p:txBody>
      </p:sp>
    </p:spTree>
    <p:extLst>
      <p:ext uri="{BB962C8B-B14F-4D97-AF65-F5344CB8AC3E}">
        <p14:creationId xmlns:p14="http://schemas.microsoft.com/office/powerpoint/2010/main" val="25566734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95250" indent="-95250"/>
            <a:r>
              <a:rPr lang="en-US" altLang="zh-TW" dirty="0">
                <a:latin typeface="Arial" panose="020B0604020202020204" pitchFamily="34" charset="0"/>
              </a:rPr>
              <a:t>Replica management models: asynchronous, totally synchronous, quorum-based, and causality-ordered.  The trade-off between accuracy and response time need to be considered.</a:t>
            </a:r>
          </a:p>
          <a:p>
            <a:pPr marL="95250" indent="-95250"/>
            <a:r>
              <a:rPr lang="en-US" altLang="zh-TW" i="1" dirty="0">
                <a:latin typeface="Arial" panose="020B0604020202020204" pitchFamily="34" charset="0"/>
              </a:rPr>
              <a:t>Simple asynchronous model</a:t>
            </a:r>
            <a:r>
              <a:rPr lang="en-US" altLang="zh-TW" dirty="0">
                <a:latin typeface="Arial" panose="020B0604020202020204" pitchFamily="34" charset="0"/>
              </a:rPr>
              <a:t>: the bulletin board example.</a:t>
            </a:r>
          </a:p>
          <a:p>
            <a:pPr marL="95250" indent="-95250"/>
            <a:r>
              <a:rPr lang="en-US" altLang="zh-TW" i="1" dirty="0">
                <a:latin typeface="Arial" panose="020B0604020202020204" pitchFamily="34" charset="0"/>
              </a:rPr>
              <a:t>Totally synchronous model</a:t>
            </a:r>
            <a:r>
              <a:rPr lang="en-US" altLang="zh-TW" dirty="0">
                <a:latin typeface="Arial" panose="020B0604020202020204" pitchFamily="34" charset="0"/>
              </a:rPr>
              <a:t>: all update requests are totally ordered.  That is, requests are processed at all replicas in the same order.</a:t>
            </a:r>
          </a:p>
          <a:p>
            <a:pPr marL="95250" indent="-95250"/>
            <a:r>
              <a:rPr lang="en-US" altLang="zh-TW" i="1" dirty="0">
                <a:latin typeface="Arial" panose="020B0604020202020204" pitchFamily="34" charset="0"/>
              </a:rPr>
              <a:t>Quorum-based schemes</a:t>
            </a:r>
            <a:r>
              <a:rPr lang="en-US" altLang="zh-TW" dirty="0">
                <a:latin typeface="Arial" panose="020B0604020202020204" pitchFamily="34" charset="0"/>
              </a:rPr>
              <a:t>: Some schemes minimize communication costs and enable a degree of concurrent processing by allowing some but not all managers of replicas to be contracted before a read or update request is allowed to complete.</a:t>
            </a:r>
          </a:p>
          <a:p>
            <a:pPr marL="95250" indent="-95250"/>
            <a:r>
              <a:rPr lang="en-US" altLang="zh-TW" i="1" dirty="0">
                <a:latin typeface="Arial" panose="020B0604020202020204" pitchFamily="34" charset="0"/>
              </a:rPr>
              <a:t>Causality-ordered</a:t>
            </a:r>
            <a:r>
              <a:rPr lang="en-US" altLang="zh-TW" dirty="0">
                <a:latin typeface="Arial" panose="020B0604020202020204" pitchFamily="34" charset="0"/>
              </a:rPr>
              <a:t>:  There are designs which achieve a degree of concurrent request processing by allowing some requests to be processed in different orders at different replicas.  An important ordering of this type is causal ordering, which is missing in the bulletin example.</a:t>
            </a:r>
          </a:p>
          <a:p>
            <a:pPr marL="95250" indent="-95250"/>
            <a:r>
              <a:rPr lang="en-US" altLang="zh-TW" dirty="0">
                <a:latin typeface="Arial" panose="020B0604020202020204" pitchFamily="34" charset="0"/>
              </a:rPr>
              <a:t>An important general mechanism for keeping replicas consistent is to multicast updates to all processes that manage physical replicas.  </a:t>
            </a:r>
            <a:r>
              <a:rPr lang="en-US" altLang="zh-TW" i="1" dirty="0">
                <a:latin typeface="Arial" panose="020B0604020202020204" pitchFamily="34" charset="0"/>
              </a:rPr>
              <a:t>Process groups</a:t>
            </a:r>
            <a:r>
              <a:rPr lang="en-US" altLang="zh-TW" dirty="0">
                <a:latin typeface="Arial" panose="020B0604020202020204" pitchFamily="34" charset="0"/>
              </a:rPr>
              <a:t> are logical destinations for multicast messages, whose membership can be kept transparent to the message sender.</a:t>
            </a:r>
          </a:p>
          <a:p>
            <a:pPr marL="95250" indent="-95250"/>
            <a:r>
              <a:rPr lang="en-US" altLang="zh-TW" dirty="0">
                <a:latin typeface="Arial" panose="020B0604020202020204" pitchFamily="34" charset="0"/>
              </a:rPr>
              <a:t>The ratio of read operations to updates (writes) performed upon replicated data is an important consideration, especially when designing systems in which the number of replicas is relatively high.  The number of replicas varies from the thousands (USENET, DNS) where the read/write ratio is high, to the few replicas (fault tolerant systems) where the read/write ratio is small.</a:t>
            </a: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25</a:t>
            </a:fld>
            <a:endParaRPr kumimoji="1" lang="zh-CN" altLang="en-US"/>
          </a:p>
        </p:txBody>
      </p:sp>
    </p:spTree>
    <p:extLst>
      <p:ext uri="{BB962C8B-B14F-4D97-AF65-F5344CB8AC3E}">
        <p14:creationId xmlns:p14="http://schemas.microsoft.com/office/powerpoint/2010/main" val="22854661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95250" indent="-95250"/>
            <a:r>
              <a:rPr lang="en-US" altLang="zh-TW" dirty="0">
                <a:latin typeface="Arial" panose="020B0604020202020204" pitchFamily="34" charset="0"/>
              </a:rPr>
              <a:t>Replica management models: asynchronous, totally synchronous, quorum-based, and causality-ordered.  The trade-off between accuracy and response time need to be considered.</a:t>
            </a:r>
          </a:p>
          <a:p>
            <a:pPr marL="95250" indent="-95250"/>
            <a:r>
              <a:rPr lang="en-US" altLang="zh-TW" i="1" dirty="0">
                <a:latin typeface="Arial" panose="020B0604020202020204" pitchFamily="34" charset="0"/>
              </a:rPr>
              <a:t>Simple asynchronous model</a:t>
            </a:r>
            <a:r>
              <a:rPr lang="en-US" altLang="zh-TW" dirty="0">
                <a:latin typeface="Arial" panose="020B0604020202020204" pitchFamily="34" charset="0"/>
              </a:rPr>
              <a:t>: the bulletin board example.</a:t>
            </a:r>
          </a:p>
          <a:p>
            <a:pPr marL="95250" indent="-95250"/>
            <a:r>
              <a:rPr lang="en-US" altLang="zh-TW" i="1" dirty="0">
                <a:latin typeface="Arial" panose="020B0604020202020204" pitchFamily="34" charset="0"/>
              </a:rPr>
              <a:t>Totally synchronous model</a:t>
            </a:r>
            <a:r>
              <a:rPr lang="en-US" altLang="zh-TW" dirty="0">
                <a:latin typeface="Arial" panose="020B0604020202020204" pitchFamily="34" charset="0"/>
              </a:rPr>
              <a:t>: all update requests are totally ordered.  That is, requests are processed at all replicas in the same order.</a:t>
            </a:r>
          </a:p>
          <a:p>
            <a:pPr marL="95250" indent="-95250"/>
            <a:r>
              <a:rPr lang="en-US" altLang="zh-TW" i="1" dirty="0">
                <a:latin typeface="Arial" panose="020B0604020202020204" pitchFamily="34" charset="0"/>
              </a:rPr>
              <a:t>Quorum-based schemes</a:t>
            </a:r>
            <a:r>
              <a:rPr lang="en-US" altLang="zh-TW" dirty="0">
                <a:latin typeface="Arial" panose="020B0604020202020204" pitchFamily="34" charset="0"/>
              </a:rPr>
              <a:t>: Some schemes minimize communication costs and enable a degree of concurrent processing by allowing some but not all managers of replicas to be contracted before a read or update request is allowed to complete.</a:t>
            </a:r>
          </a:p>
          <a:p>
            <a:pPr marL="95250" indent="-95250"/>
            <a:r>
              <a:rPr lang="en-US" altLang="zh-TW" i="1" dirty="0">
                <a:latin typeface="Arial" panose="020B0604020202020204" pitchFamily="34" charset="0"/>
              </a:rPr>
              <a:t>Causality-ordered</a:t>
            </a:r>
            <a:r>
              <a:rPr lang="en-US" altLang="zh-TW" dirty="0">
                <a:latin typeface="Arial" panose="020B0604020202020204" pitchFamily="34" charset="0"/>
              </a:rPr>
              <a:t>:  There are designs which achieve a degree of concurrent request processing by allowing some requests to be processed in different orders at different replicas.  An important ordering of this type is causal ordering, which is missing in the bulletin example.</a:t>
            </a:r>
          </a:p>
          <a:p>
            <a:pPr marL="95250" indent="-95250"/>
            <a:r>
              <a:rPr lang="en-US" altLang="zh-TW" dirty="0">
                <a:latin typeface="Arial" panose="020B0604020202020204" pitchFamily="34" charset="0"/>
              </a:rPr>
              <a:t>An important general mechanism for keeping replicas consistent is to multicast updates to all processes that manage physical replicas.  </a:t>
            </a:r>
            <a:r>
              <a:rPr lang="en-US" altLang="zh-TW" i="1" dirty="0">
                <a:latin typeface="Arial" panose="020B0604020202020204" pitchFamily="34" charset="0"/>
              </a:rPr>
              <a:t>Process groups</a:t>
            </a:r>
            <a:r>
              <a:rPr lang="en-US" altLang="zh-TW" dirty="0">
                <a:latin typeface="Arial" panose="020B0604020202020204" pitchFamily="34" charset="0"/>
              </a:rPr>
              <a:t> are logical destinations for multicast messages, whose membership can be kept transparent to the message sender.</a:t>
            </a:r>
          </a:p>
          <a:p>
            <a:pPr marL="95250" indent="-95250"/>
            <a:r>
              <a:rPr lang="en-US" altLang="zh-TW" dirty="0">
                <a:latin typeface="Arial" panose="020B0604020202020204" pitchFamily="34" charset="0"/>
              </a:rPr>
              <a:t>The ratio of read operations to updates (writes) performed upon replicated data is an important consideration, especially when designing systems in which the number of replicas is relatively high.  The number of replicas varies from the thousands (USENET, DNS) where the read/write ratio is high, to the few replicas (fault tolerant systems) where the read/write ratio is small.</a:t>
            </a: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26</a:t>
            </a:fld>
            <a:endParaRPr kumimoji="1" lang="zh-CN" altLang="en-US"/>
          </a:p>
        </p:txBody>
      </p:sp>
    </p:spTree>
    <p:extLst>
      <p:ext uri="{BB962C8B-B14F-4D97-AF65-F5344CB8AC3E}">
        <p14:creationId xmlns:p14="http://schemas.microsoft.com/office/powerpoint/2010/main" val="303342662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95250" indent="-95250"/>
            <a:r>
              <a:rPr lang="en-US" altLang="zh-TW" dirty="0">
                <a:latin typeface="Arial" panose="020B0604020202020204" pitchFamily="34" charset="0"/>
              </a:rPr>
              <a:t>We now give a basic architectural model for the management of replicated data.  The model involves replicas of data items held by distinct </a:t>
            </a:r>
            <a:r>
              <a:rPr lang="en-US" altLang="zh-TW" i="1" dirty="0">
                <a:latin typeface="Arial" panose="020B0604020202020204" pitchFamily="34" charset="0"/>
              </a:rPr>
              <a:t>replica managers </a:t>
            </a:r>
            <a:r>
              <a:rPr lang="en-US" altLang="zh-TW" dirty="0">
                <a:latin typeface="Arial" panose="020B0604020202020204" pitchFamily="34" charset="0"/>
              </a:rPr>
              <a:t>(RM), which are processes that contain the replicas and perform operations upon them directly.</a:t>
            </a:r>
          </a:p>
          <a:p>
            <a:pPr marL="95250" indent="-95250"/>
            <a:r>
              <a:rPr lang="en-US" altLang="zh-TW" dirty="0">
                <a:latin typeface="Arial" panose="020B0604020202020204" pitchFamily="34" charset="0"/>
              </a:rPr>
              <a:t>Clients each make a series of requests.  Each request in general involves a combination of reads of logical data items and updates to logical data times.</a:t>
            </a:r>
          </a:p>
          <a:p>
            <a:pPr marL="95250" indent="-95250"/>
            <a:r>
              <a:rPr lang="en-US" altLang="zh-TW" dirty="0">
                <a:latin typeface="Arial" panose="020B0604020202020204" pitchFamily="34" charset="0"/>
              </a:rPr>
              <a:t>Each client’s requests are first handles by a component called a </a:t>
            </a:r>
            <a:r>
              <a:rPr lang="en-US" altLang="zh-TW" i="1" dirty="0">
                <a:latin typeface="Arial" panose="020B0604020202020204" pitchFamily="34" charset="0"/>
              </a:rPr>
              <a:t>front end</a:t>
            </a:r>
            <a:r>
              <a:rPr lang="en-US" altLang="zh-TW" dirty="0">
                <a:latin typeface="Arial" panose="020B0604020202020204" pitchFamily="34" charset="0"/>
              </a:rPr>
              <a:t> (FE).  The role of the front end is at least to communicate by message passing with one or more of the replica managers, rather than forcing the client to do this itself explicitly.  It is the vehicle for implementing replication transparency.</a:t>
            </a: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27</a:t>
            </a:fld>
            <a:endParaRPr kumimoji="1" lang="zh-CN" altLang="en-US"/>
          </a:p>
        </p:txBody>
      </p:sp>
    </p:spTree>
    <p:extLst>
      <p:ext uri="{BB962C8B-B14F-4D97-AF65-F5344CB8AC3E}">
        <p14:creationId xmlns:p14="http://schemas.microsoft.com/office/powerpoint/2010/main" val="6949355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sz="1100" dirty="0">
                <a:latin typeface="Arial" panose="020B0604020202020204" pitchFamily="34" charset="0"/>
              </a:rPr>
              <a:t>The front end issues the request to one or ore replica managers.  Two possibilities: (1) FE communicate with a single RM, which in turn communicates with other RM. (2) FE sends a multicast request to the replica managers.</a:t>
            </a:r>
          </a:p>
          <a:p>
            <a:r>
              <a:rPr lang="en-US" altLang="zh-TW" sz="1100" dirty="0">
                <a:latin typeface="Arial" panose="020B0604020202020204" pitchFamily="34" charset="0"/>
              </a:rPr>
              <a:t>Coordination: RMs coordinate in preparation for executing the request consistently.  They agree on whether the request is to be applied.  They also decide on the ordering of this request relative to others.  All of the types of ordering defined for multicast also apply to request handling:</a:t>
            </a:r>
          </a:p>
          <a:p>
            <a:pPr lvl="1"/>
            <a:r>
              <a:rPr lang="en-US" altLang="zh-TW" sz="1100" dirty="0">
                <a:latin typeface="Arial" panose="020B0604020202020204" pitchFamily="34" charset="0"/>
              </a:rPr>
              <a:t>FIFO ordering: If an FE issues request r then request r’, then any correct RM that handles r’ handles r before it.</a:t>
            </a:r>
          </a:p>
          <a:p>
            <a:pPr lvl="1"/>
            <a:r>
              <a:rPr lang="en-US" altLang="zh-TW" sz="1100" dirty="0">
                <a:latin typeface="Arial" panose="020B0604020202020204" pitchFamily="34" charset="0"/>
              </a:rPr>
              <a:t>Causal ordering: If the issue of request r happened-before the issue of request r’, then any correct RM that handles r’ handles r before it.</a:t>
            </a:r>
          </a:p>
          <a:p>
            <a:pPr lvl="1"/>
            <a:r>
              <a:rPr lang="en-US" altLang="zh-TW" sz="1100" dirty="0">
                <a:latin typeface="Arial" panose="020B0604020202020204" pitchFamily="34" charset="0"/>
              </a:rPr>
              <a:t>Total ordering: If a correct RM handles request r before request r’, then any correct replica manager that handles r’ handle r before it.</a:t>
            </a:r>
          </a:p>
          <a:p>
            <a:r>
              <a:rPr lang="en-US" altLang="zh-TW" sz="1100" dirty="0">
                <a:latin typeface="Arial" panose="020B0604020202020204" pitchFamily="34" charset="0"/>
              </a:rPr>
              <a:t>Execution: RMs execute the request – perhaps tentatively: that is, in such a way that they can undo its effects later.</a:t>
            </a:r>
          </a:p>
          <a:p>
            <a:r>
              <a:rPr lang="en-US" altLang="zh-TW" sz="1100" dirty="0">
                <a:latin typeface="Arial" panose="020B0604020202020204" pitchFamily="34" charset="0"/>
              </a:rPr>
              <a:t>Agreement: RMs reach consensus on the effect of the request – if any – that will be committed.  E.g., in a transactional system RMs may collectively agree to abort or commit the transaction at this stage.</a:t>
            </a:r>
          </a:p>
          <a:p>
            <a:r>
              <a:rPr lang="en-US" altLang="zh-TW" sz="1100" dirty="0">
                <a:latin typeface="Arial" panose="020B0604020202020204" pitchFamily="34" charset="0"/>
              </a:rPr>
              <a:t>Response: One or more RMs responds to FE.  In some systems, one RM sends the response.  In others, FE receives responses from a collection of RMs and it selects or synthesizes a single response to pass back to the client.</a:t>
            </a:r>
          </a:p>
          <a:p>
            <a:pPr marL="95250" indent="-95250"/>
            <a:endParaRPr lang="en-US"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28</a:t>
            </a:fld>
            <a:endParaRPr kumimoji="1" lang="zh-CN" altLang="en-US"/>
          </a:p>
        </p:txBody>
      </p:sp>
    </p:spTree>
    <p:extLst>
      <p:ext uri="{BB962C8B-B14F-4D97-AF65-F5344CB8AC3E}">
        <p14:creationId xmlns:p14="http://schemas.microsoft.com/office/powerpoint/2010/main" val="3940883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95250" indent="-95250"/>
            <a:r>
              <a:rPr lang="en-US" altLang="zh-TW" dirty="0">
                <a:latin typeface="Arial" panose="020B0604020202020204" pitchFamily="34" charset="0"/>
              </a:rPr>
              <a:t>A process group is a collection of processes that co-operate towards a common goal or the consume one or more common streams of information.  Process groups are destinations for multicast communication, and transmitting a message to all members of a process group is also know as </a:t>
            </a:r>
            <a:r>
              <a:rPr lang="en-US" altLang="zh-TW" i="1" dirty="0">
                <a:latin typeface="Arial" panose="020B0604020202020204" pitchFamily="34" charset="0"/>
              </a:rPr>
              <a:t>group communication</a:t>
            </a:r>
            <a:r>
              <a:rPr lang="en-US" altLang="zh-TW" dirty="0">
                <a:latin typeface="Arial" panose="020B0604020202020204" pitchFamily="34" charset="0"/>
              </a:rPr>
              <a:t>.</a:t>
            </a:r>
          </a:p>
          <a:p>
            <a:pPr marL="95250" indent="-95250"/>
            <a:r>
              <a:rPr lang="en-US" altLang="zh-TW" dirty="0">
                <a:latin typeface="Arial" panose="020B0604020202020204" pitchFamily="34" charset="0"/>
              </a:rPr>
              <a:t>Group structures are defined according tot he pattern of communication in which the members of a group are involved.</a:t>
            </a:r>
          </a:p>
          <a:p>
            <a:pPr marL="476250" lvl="1" indent="-95250"/>
            <a:r>
              <a:rPr lang="en-US" altLang="zh-TW" dirty="0">
                <a:latin typeface="Arial" panose="020B0604020202020204" pitchFamily="34" charset="0"/>
              </a:rPr>
              <a:t>Peer group: all communication is directed from processes within the group to the group.</a:t>
            </a:r>
          </a:p>
          <a:p>
            <a:pPr marL="476250" lvl="1" indent="-95250"/>
            <a:r>
              <a:rPr lang="en-US" altLang="zh-TW" dirty="0">
                <a:latin typeface="Arial" panose="020B0604020202020204" pitchFamily="34" charset="0"/>
              </a:rPr>
              <a:t>Server group: a collection of server processes to which a client can make requests, using RPC to some members or multicast.</a:t>
            </a:r>
          </a:p>
          <a:p>
            <a:pPr marL="476250" lvl="1" indent="-95250"/>
            <a:r>
              <a:rPr lang="en-US" altLang="zh-TW" dirty="0">
                <a:latin typeface="Arial" panose="020B0604020202020204" pitchFamily="34" charset="0"/>
              </a:rPr>
              <a:t>Client-server group: requests from the clients are multicast to all members of a server group, but the server that processes the request from a particular client multicasts the reply to the client-server group, which contains all the server group members plus the client itself.</a:t>
            </a:r>
          </a:p>
          <a:p>
            <a:pPr marL="476250" lvl="1" indent="-95250"/>
            <a:r>
              <a:rPr lang="en-US" altLang="zh-TW" dirty="0">
                <a:latin typeface="Arial" panose="020B0604020202020204" pitchFamily="34" charset="0"/>
              </a:rPr>
              <a:t>Subscription group (diffusion group): a group of processes that are sent the same information from an information source.</a:t>
            </a:r>
          </a:p>
          <a:p>
            <a:pPr marL="476250" lvl="1" indent="-95250"/>
            <a:r>
              <a:rPr lang="en-US" altLang="zh-TW" dirty="0">
                <a:latin typeface="Arial" panose="020B0604020202020204" pitchFamily="34" charset="0"/>
              </a:rPr>
              <a:t>Hierarchical groups: a large group can be divided into sub-groups, and one member of each sub-group joins a root group. A process whose information must reach all members multicasts it to the root group, and the members of this group then multicast the information to the sub-groups.  Trade-off between vector timestamp size, communication and latency.</a:t>
            </a:r>
          </a:p>
          <a:p>
            <a:pPr marL="476250" lvl="1" indent="-95250"/>
            <a:r>
              <a:rPr lang="en-US" altLang="zh-TW" dirty="0">
                <a:latin typeface="Arial" panose="020B0604020202020204" pitchFamily="34" charset="0"/>
              </a:rPr>
              <a:t>They differ as to whether membership is visible to others.</a:t>
            </a: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29</a:t>
            </a:fld>
            <a:endParaRPr kumimoji="1" lang="zh-CN" altLang="en-US"/>
          </a:p>
        </p:txBody>
      </p:sp>
    </p:spTree>
    <p:extLst>
      <p:ext uri="{BB962C8B-B14F-4D97-AF65-F5344CB8AC3E}">
        <p14:creationId xmlns:p14="http://schemas.microsoft.com/office/powerpoint/2010/main" val="45266001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95250" indent="-95250"/>
            <a:r>
              <a:rPr lang="en-US" altLang="zh-TW" dirty="0">
                <a:latin typeface="Arial" panose="020B0604020202020204" pitchFamily="34" charset="0"/>
              </a:rPr>
              <a:t>An implementation of process groups provides three group services: the management of group membership, group address expansion, and multicast communication.</a:t>
            </a:r>
          </a:p>
          <a:p>
            <a:pPr marL="95250" indent="-95250"/>
            <a:r>
              <a:rPr lang="en-US" altLang="zh-TW" dirty="0">
                <a:latin typeface="Arial" panose="020B0604020202020204" pitchFamily="34" charset="0"/>
              </a:rPr>
              <a:t>The group membership management service provides operations to create and change the membership of groups. Group operations include </a:t>
            </a:r>
            <a:r>
              <a:rPr lang="en-US" altLang="zh-TW" i="1" dirty="0" err="1">
                <a:latin typeface="Arial" panose="020B0604020202020204" pitchFamily="34" charset="0"/>
              </a:rPr>
              <a:t>groupCreate</a:t>
            </a:r>
            <a:r>
              <a:rPr lang="en-US" altLang="zh-TW" dirty="0">
                <a:latin typeface="Arial" panose="020B0604020202020204" pitchFamily="34" charset="0"/>
              </a:rPr>
              <a:t> (creates a group consisting of the calling process and return the group’s id), </a:t>
            </a:r>
            <a:r>
              <a:rPr lang="en-US" altLang="zh-TW" i="1" dirty="0" err="1">
                <a:latin typeface="Arial" panose="020B0604020202020204" pitchFamily="34" charset="0"/>
              </a:rPr>
              <a:t>groupJoin</a:t>
            </a:r>
            <a:r>
              <a:rPr lang="en-US" altLang="zh-TW" dirty="0">
                <a:latin typeface="Arial" panose="020B0604020202020204" pitchFamily="34" charset="0"/>
              </a:rPr>
              <a:t> (adds the caller to the group membership), and </a:t>
            </a:r>
            <a:r>
              <a:rPr lang="en-US" altLang="zh-TW" i="1" dirty="0" err="1">
                <a:latin typeface="Arial" panose="020B0604020202020204" pitchFamily="34" charset="0"/>
              </a:rPr>
              <a:t>groupLeave</a:t>
            </a:r>
            <a:r>
              <a:rPr lang="en-US" altLang="zh-TW" dirty="0">
                <a:latin typeface="Arial" panose="020B0604020202020204" pitchFamily="34" charset="0"/>
              </a:rPr>
              <a:t> (removes the caller from the group).</a:t>
            </a:r>
          </a:p>
          <a:p>
            <a:pPr marL="95250" indent="-95250"/>
            <a:r>
              <a:rPr lang="en-US" altLang="zh-TW" dirty="0">
                <a:latin typeface="Arial" panose="020B0604020202020204" pitchFamily="34" charset="0"/>
              </a:rPr>
              <a:t>The group identifier is mapped onto a current membership list as part of the group communication implementation.  This facility hides the group’s internal structure.</a:t>
            </a:r>
          </a:p>
          <a:p>
            <a:pPr marL="95250" indent="-95250"/>
            <a:r>
              <a:rPr lang="en-US" altLang="zh-TW" dirty="0">
                <a:latin typeface="Arial" panose="020B0604020202020204" pitchFamily="34" charset="0"/>
              </a:rPr>
              <a:t>The use of group id enables the implementation to synchronize message delivery with changes in the group membership. The expansion of a group id into a list of current members could be implemented as a simple request to the group membership service.</a:t>
            </a:r>
          </a:p>
          <a:p>
            <a:pPr marL="95250" indent="-95250"/>
            <a:r>
              <a:rPr lang="en-US" altLang="zh-TW" dirty="0">
                <a:latin typeface="Arial" panose="020B0604020202020204" pitchFamily="34" charset="0"/>
              </a:rPr>
              <a:t>Unreliable multicast: An attempt is made to transmit the message to all members without acknowledgement.</a:t>
            </a:r>
          </a:p>
          <a:p>
            <a:pPr marL="95250" indent="-95250"/>
            <a:r>
              <a:rPr lang="en-US" altLang="zh-TW" dirty="0">
                <a:latin typeface="Arial" panose="020B0604020202020204" pitchFamily="34" charset="0"/>
              </a:rPr>
              <a:t>Reliable multicast: One that makes a best effort; however, the message might be delivered to some but not all group members.</a:t>
            </a:r>
          </a:p>
          <a:p>
            <a:pPr marL="95250" indent="-95250"/>
            <a:r>
              <a:rPr lang="en-US" altLang="zh-TW" dirty="0">
                <a:latin typeface="Arial" panose="020B0604020202020204" pitchFamily="34" charset="0"/>
              </a:rPr>
              <a:t>Atomic multicast: A reliable multicast which guarantees that either all operational members of the group receive a message, or none do.</a:t>
            </a: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30</a:t>
            </a:fld>
            <a:endParaRPr kumimoji="1" lang="zh-CN" altLang="en-US"/>
          </a:p>
        </p:txBody>
      </p:sp>
    </p:spTree>
    <p:extLst>
      <p:ext uri="{BB962C8B-B14F-4D97-AF65-F5344CB8AC3E}">
        <p14:creationId xmlns:p14="http://schemas.microsoft.com/office/powerpoint/2010/main" val="31970499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95250" indent="-95250"/>
            <a:r>
              <a:rPr lang="en-US" altLang="zh-TW" dirty="0">
                <a:latin typeface="Arial" panose="020B0604020202020204" pitchFamily="34" charset="0"/>
              </a:rPr>
              <a:t>In the </a:t>
            </a:r>
            <a:r>
              <a:rPr lang="en-US" altLang="zh-TW" i="1" dirty="0">
                <a:latin typeface="Arial" panose="020B0604020202020204" pitchFamily="34" charset="0"/>
              </a:rPr>
              <a:t>primary copy</a:t>
            </a:r>
            <a:r>
              <a:rPr lang="en-US" altLang="zh-TW" dirty="0">
                <a:latin typeface="Arial" panose="020B0604020202020204" pitchFamily="34" charset="0"/>
              </a:rPr>
              <a:t> model of data replication for enhanced availability, all front ends communicate with the same ‘primary’ server when updating a particular data item.  The primary server propagates the updates to the other servers, called ‘slaves’.  Front end may read the item from a slave.</a:t>
            </a:r>
          </a:p>
          <a:p>
            <a:pPr marL="95250" indent="-95250"/>
            <a:r>
              <a:rPr lang="en-US" altLang="zh-TW" dirty="0">
                <a:latin typeface="Arial" panose="020B0604020202020204" pitchFamily="34" charset="0"/>
              </a:rPr>
              <a:t>If the primary server fails, one of the slaves can be promoted to act as the primary.</a:t>
            </a:r>
          </a:p>
          <a:p>
            <a:pPr marL="95250" indent="-95250"/>
            <a:r>
              <a:rPr lang="en-US" altLang="zh-TW" dirty="0">
                <a:latin typeface="Arial" panose="020B0604020202020204" pitchFamily="34" charset="0"/>
              </a:rPr>
              <a:t>Example: Sun Network Information service: password entries which is changed relatively infrequently is updated at a master server and propagated from there to slave servers.</a:t>
            </a:r>
          </a:p>
          <a:p>
            <a:pPr marL="95250" indent="-95250"/>
            <a:endParaRPr lang="en-US"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31</a:t>
            </a:fld>
            <a:endParaRPr kumimoji="1" lang="zh-CN" altLang="en-US"/>
          </a:p>
        </p:txBody>
      </p:sp>
    </p:spTree>
    <p:extLst>
      <p:ext uri="{BB962C8B-B14F-4D97-AF65-F5344CB8AC3E}">
        <p14:creationId xmlns:p14="http://schemas.microsoft.com/office/powerpoint/2010/main" val="26773936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en-US" dirty="0">
                <a:latin typeface="Arial" panose="020B0604020202020204" pitchFamily="34" charset="0"/>
              </a:rPr>
              <a:t>Two major approaches are required for fault tolerance and recovery.  One is to detect fault, and the other is to recover data.</a:t>
            </a:r>
          </a:p>
          <a:p>
            <a:r>
              <a:rPr lang="en-US" altLang="en-US" dirty="0">
                <a:latin typeface="Arial" panose="020B0604020202020204" pitchFamily="34" charset="0"/>
              </a:rPr>
              <a:t>For fault detection, two models are available:</a:t>
            </a:r>
          </a:p>
          <a:p>
            <a:pPr lvl="1">
              <a:buFontTx/>
              <a:buChar char="–"/>
            </a:pPr>
            <a:r>
              <a:rPr lang="en-US" altLang="en-US" dirty="0">
                <a:latin typeface="Arial" panose="020B0604020202020204" pitchFamily="34" charset="0"/>
              </a:rPr>
              <a:t>Push Model: The server objects send periodical heartbeat messages to the Fault Manager.  When a heartbeat message is not received within a specified time, the Fault Manager is informed that something goes wrong.</a:t>
            </a:r>
          </a:p>
          <a:p>
            <a:pPr lvl="1">
              <a:buFontTx/>
              <a:buChar char="–"/>
            </a:pPr>
            <a:r>
              <a:rPr lang="en-US" altLang="en-US" dirty="0">
                <a:latin typeface="Arial" panose="020B0604020202020204" pitchFamily="34" charset="0"/>
              </a:rPr>
              <a:t>Pull Model:   The Fault Manager polls (or pings) server objects to see if the objects are alive.  Usually this is going through an </a:t>
            </a:r>
            <a:r>
              <a:rPr lang="en-US" altLang="en-US" i="1" dirty="0" err="1">
                <a:latin typeface="Arial" panose="020B0604020202020204" pitchFamily="34" charset="0"/>
              </a:rPr>
              <a:t>is_alive</a:t>
            </a:r>
            <a:r>
              <a:rPr lang="en-US" altLang="en-US" i="1" dirty="0">
                <a:latin typeface="Arial" panose="020B0604020202020204" pitchFamily="34" charset="0"/>
              </a:rPr>
              <a:t>() </a:t>
            </a:r>
            <a:r>
              <a:rPr lang="en-US" altLang="en-US" dirty="0">
                <a:latin typeface="Arial" panose="020B0604020202020204" pitchFamily="34" charset="0"/>
              </a:rPr>
              <a:t>interface provided by the objects, which returns </a:t>
            </a:r>
            <a:r>
              <a:rPr lang="en-US" altLang="en-US" i="1" dirty="0">
                <a:latin typeface="Arial" panose="020B0604020202020204" pitchFamily="34" charset="0"/>
              </a:rPr>
              <a:t>true</a:t>
            </a:r>
            <a:r>
              <a:rPr lang="en-US" altLang="en-US" dirty="0">
                <a:latin typeface="Arial" panose="020B0604020202020204" pitchFamily="34" charset="0"/>
              </a:rPr>
              <a:t> or </a:t>
            </a:r>
            <a:r>
              <a:rPr lang="en-US" altLang="en-US" i="1" dirty="0">
                <a:latin typeface="Arial" panose="020B0604020202020204" pitchFamily="34" charset="0"/>
              </a:rPr>
              <a:t>false</a:t>
            </a:r>
            <a:r>
              <a:rPr lang="en-US" altLang="en-US" dirty="0">
                <a:latin typeface="Arial" panose="020B0604020202020204" pitchFamily="34" charset="0"/>
              </a:rPr>
              <a:t> answer.</a:t>
            </a:r>
          </a:p>
          <a:p>
            <a:r>
              <a:rPr lang="en-US" altLang="en-US" dirty="0">
                <a:latin typeface="Arial" panose="020B0604020202020204" pitchFamily="34" charset="0"/>
              </a:rPr>
              <a:t>For data recovery, two mechanisms can be provided:</a:t>
            </a:r>
          </a:p>
          <a:p>
            <a:pPr lvl="1">
              <a:buFontTx/>
              <a:buChar char="–"/>
            </a:pPr>
            <a:r>
              <a:rPr lang="en-US" altLang="en-US" dirty="0">
                <a:latin typeface="Arial" panose="020B0604020202020204" pitchFamily="34" charset="0"/>
              </a:rPr>
              <a:t>Checkpoint and recovery: The server object states are periodically saved, usually after a major computation or transaction.  During the recovery, the server objects are rolled back to their saved checkpoints and resume at those points.</a:t>
            </a:r>
          </a:p>
          <a:p>
            <a:pPr lvl="1">
              <a:buFontTx/>
              <a:buChar char="–"/>
            </a:pPr>
            <a:r>
              <a:rPr lang="en-US" altLang="en-US" dirty="0">
                <a:latin typeface="Arial" panose="020B0604020202020204" pitchFamily="34" charset="0"/>
              </a:rPr>
              <a:t>Message logging and replay: Initial states of server objects are recorded.  All subsequent messages (which usually update the server object states) are logged.  During the recovery, simply start from the initial states again and replay the logged messages.</a:t>
            </a: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5</a:t>
            </a:fld>
            <a:endParaRPr kumimoji="1" lang="zh-CN" altLang="en-US"/>
          </a:p>
        </p:txBody>
      </p:sp>
    </p:spTree>
    <p:extLst>
      <p:ext uri="{BB962C8B-B14F-4D97-AF65-F5344CB8AC3E}">
        <p14:creationId xmlns:p14="http://schemas.microsoft.com/office/powerpoint/2010/main" val="254544498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95250" indent="-95250"/>
            <a:r>
              <a:rPr lang="en-US" altLang="zh-TW" dirty="0">
                <a:solidFill>
                  <a:srgbClr val="FF3300"/>
                </a:solidFill>
                <a:latin typeface="Arial" panose="020B0604020202020204" pitchFamily="34" charset="0"/>
              </a:rPr>
              <a:t>In different models the front end communicates either with only a single replica manager per operation or with several or all of them.  Furthermore, the front end may collate the results of requests performed at more than one replica manager.</a:t>
            </a:r>
          </a:p>
          <a:p>
            <a:pPr marL="95250" indent="-95250"/>
            <a:r>
              <a:rPr lang="en-US" altLang="zh-TW" dirty="0">
                <a:solidFill>
                  <a:srgbClr val="FF3300"/>
                </a:solidFill>
                <a:latin typeface="Arial" panose="020B0604020202020204" pitchFamily="34" charset="0"/>
              </a:rPr>
              <a:t>If the clients and replica managers are separate processes, the model approximates what we shall call the </a:t>
            </a:r>
            <a:r>
              <a:rPr lang="en-US" altLang="zh-TW" i="1" dirty="0">
                <a:solidFill>
                  <a:srgbClr val="FF3300"/>
                </a:solidFill>
                <a:latin typeface="Arial" panose="020B0604020202020204" pitchFamily="34" charset="0"/>
              </a:rPr>
              <a:t>gossip architecture</a:t>
            </a:r>
            <a:r>
              <a:rPr lang="en-US" altLang="zh-TW" dirty="0">
                <a:solidFill>
                  <a:srgbClr val="FF3300"/>
                </a:solidFill>
                <a:latin typeface="Arial" panose="020B0604020202020204" pitchFamily="34" charset="0"/>
              </a:rPr>
              <a:t> for highly available data.  We choose this name because the replica managers exchange ‘gossip’ messages periodically in order to convey the updates (the ‘news’) they have each received.</a:t>
            </a:r>
          </a:p>
          <a:p>
            <a:pPr marL="95250" indent="-95250"/>
            <a:r>
              <a:rPr lang="en-US" altLang="zh-TW" dirty="0">
                <a:solidFill>
                  <a:srgbClr val="FF3300"/>
                </a:solidFill>
                <a:latin typeface="Arial" panose="020B0604020202020204" pitchFamily="34" charset="0"/>
              </a:rPr>
              <a:t>In the gossip architecture, the front end normally communicates with an individual replica manager for each operation; alternative, it can communicate directly with more than one replica manager per operation.</a:t>
            </a: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32</a:t>
            </a:fld>
            <a:endParaRPr kumimoji="1" lang="zh-CN" altLang="en-US"/>
          </a:p>
        </p:txBody>
      </p:sp>
    </p:spTree>
    <p:extLst>
      <p:ext uri="{BB962C8B-B14F-4D97-AF65-F5344CB8AC3E}">
        <p14:creationId xmlns:p14="http://schemas.microsoft.com/office/powerpoint/2010/main" val="8500403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95250" indent="-95250"/>
            <a:r>
              <a:rPr lang="en-US" altLang="zh-TW" dirty="0">
                <a:latin typeface="Arial" panose="020B0604020202020204" pitchFamily="34" charset="0"/>
              </a:rPr>
              <a:t>In the gossip architecture, clients request service operations which are processed initially by a front end.  The front ends normally communicate with only a single replica manager at a time.</a:t>
            </a:r>
          </a:p>
          <a:p>
            <a:pPr marL="95250" indent="-95250"/>
            <a:r>
              <a:rPr lang="en-US" altLang="zh-TW" dirty="0">
                <a:latin typeface="Arial" panose="020B0604020202020204" pitchFamily="34" charset="0"/>
              </a:rPr>
              <a:t>The replica managers update one another by exchanging gossip messages which contain the most recent updates they have received.  They are said to update one another in a lazy fashion, in that gossip messages may be exchanged only occasionally.</a:t>
            </a:r>
          </a:p>
          <a:p>
            <a:pPr marL="95250" indent="-95250"/>
            <a:r>
              <a:rPr lang="en-US" altLang="zh-TW" dirty="0">
                <a:latin typeface="Arial" panose="020B0604020202020204" pitchFamily="34" charset="0"/>
              </a:rPr>
              <a:t>The gossip architecture supports three different strengths of update ordering: causal, forced (total and causal) and immediate (sync-ordered).</a:t>
            </a:r>
          </a:p>
          <a:p>
            <a:pPr marL="95250" indent="-95250"/>
            <a:r>
              <a:rPr lang="en-US" altLang="zh-TW" dirty="0">
                <a:latin typeface="Arial" panose="020B0604020202020204" pitchFamily="34" charset="0"/>
              </a:rPr>
              <a:t>In the electronic bulletin board example, causal ordering could be used for posting items.  Forced ordering would be used for adding a new subscriber to a bulletin board, and immediate ordering would be used for subtracting a user from a subscription list.</a:t>
            </a:r>
          </a:p>
          <a:p>
            <a:pPr marL="95250" indent="-95250"/>
            <a:r>
              <a:rPr lang="en-US" altLang="zh-TW" dirty="0">
                <a:latin typeface="Arial" panose="020B0604020202020204" pitchFamily="34" charset="0"/>
              </a:rPr>
              <a:t>Inside a gossip implementation, only two basic types of operation are recognized: queries are read-only operations, and updates modify but do not read the state. One is blocking and the other non-blocking.</a:t>
            </a:r>
          </a:p>
          <a:p>
            <a:pPr marL="95250" indent="-95250"/>
            <a:r>
              <a:rPr lang="en-US" altLang="zh-TW" dirty="0">
                <a:latin typeface="Arial" panose="020B0604020202020204" pitchFamily="34" charset="0"/>
              </a:rPr>
              <a:t>Clients exchange information in two ways: The first is by accessing the same replicated services (causal order tested).  Secondly, clients can communicate directly to each other.  Since this can lead to causal relationships between operations to the replicated service, it must occur via FEs.  That way,  the FEs can piggyback their vector timestamps on client messages, which is to be merged to the recipients’ own timestamps to enforce causal relationships.</a:t>
            </a: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33</a:t>
            </a:fld>
            <a:endParaRPr kumimoji="1" lang="zh-CN" altLang="en-US"/>
          </a:p>
        </p:txBody>
      </p:sp>
    </p:spTree>
    <p:extLst>
      <p:ext uri="{BB962C8B-B14F-4D97-AF65-F5344CB8AC3E}">
        <p14:creationId xmlns:p14="http://schemas.microsoft.com/office/powerpoint/2010/main" val="140350269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Transaction-based applications </a:t>
            </a:r>
          </a:p>
          <a:p>
            <a:pPr lvl="1"/>
            <a:r>
              <a:rPr lang="en-GB" altLang="zh-TW" dirty="0">
                <a:latin typeface="Arial" panose="020B0604020202020204" pitchFamily="34" charset="0"/>
              </a:rPr>
              <a:t>have strong requirements for the long-life and integrity of the information stored by transactional services, but they do not usually have requirements for immediate response at all times.</a:t>
            </a:r>
          </a:p>
          <a:p>
            <a:pPr lvl="1"/>
            <a:r>
              <a:rPr lang="en-GB" altLang="zh-TW" dirty="0">
                <a:latin typeface="Arial" panose="020B0604020202020204" pitchFamily="34" charset="0"/>
              </a:rPr>
              <a:t>Atomic commit protocols are the key to distributed transactions, but they cannot be guaranteed to complete within a time limit.</a:t>
            </a:r>
          </a:p>
          <a:p>
            <a:pPr lvl="1"/>
            <a:r>
              <a:rPr lang="en-GB" altLang="zh-TW" dirty="0">
                <a:latin typeface="Arial" panose="020B0604020202020204" pitchFamily="34" charset="0"/>
              </a:rPr>
              <a:t>A transaction server performs its checkpoints and logging in a recovery file which is used for recovery when a server is restarted after a failure.</a:t>
            </a:r>
          </a:p>
          <a:p>
            <a:pPr lvl="1"/>
            <a:r>
              <a:rPr lang="en-GB" altLang="zh-TW" dirty="0">
                <a:latin typeface="Arial" panose="020B0604020202020204" pitchFamily="34" charset="0"/>
              </a:rPr>
              <a:t>It is assumed that the servers of distributed transactions are fail-stop and may exhibit performance failures.</a:t>
            </a:r>
          </a:p>
          <a:p>
            <a:r>
              <a:rPr lang="en-GB" altLang="zh-TW" dirty="0">
                <a:latin typeface="Arial" panose="020B0604020202020204" pitchFamily="34" charset="0"/>
              </a:rPr>
              <a:t>Fault-tolerant used in real-time applications</a:t>
            </a:r>
          </a:p>
          <a:p>
            <a:pPr lvl="1"/>
            <a:r>
              <a:rPr lang="en-GB" altLang="zh-TW" dirty="0">
                <a:latin typeface="Arial" panose="020B0604020202020204" pitchFamily="34" charset="0"/>
              </a:rPr>
              <a:t>Failure semantics is important: fail-stop vs Byzantine failures.</a:t>
            </a:r>
          </a:p>
          <a:p>
            <a:pPr lvl="1"/>
            <a:r>
              <a:rPr lang="en-GB" altLang="zh-TW" dirty="0">
                <a:latin typeface="Arial" panose="020B0604020202020204" pitchFamily="34" charset="0"/>
              </a:rPr>
              <a:t>Primary-backup server pair (loosely synchronized group) is attractive for fail-stop and performance failures.  The active backup can recover quite quickly when the primary fails, but it does not make heavy processing demands.</a:t>
            </a:r>
          </a:p>
          <a:p>
            <a:pPr lvl="1"/>
            <a:r>
              <a:rPr lang="en-GB" altLang="zh-TW" dirty="0">
                <a:latin typeface="Arial" panose="020B0604020202020204" pitchFamily="34" charset="0"/>
              </a:rPr>
              <a:t>Closely synchronized group is used when continuous service is required.</a:t>
            </a:r>
          </a:p>
          <a:p>
            <a:r>
              <a:rPr lang="en-GB" altLang="zh-TW" dirty="0">
                <a:latin typeface="Arial" panose="020B0604020202020204" pitchFamily="34" charset="0"/>
              </a:rPr>
              <a:t>Read textbook Chapter 15.5 for Byzantine Generals Problem, Chapter 17.6 for Transaction Recovery, and Chapter 18 for Replication.</a:t>
            </a: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34</a:t>
            </a:fld>
            <a:endParaRPr kumimoji="1" lang="zh-CN" altLang="en-US"/>
          </a:p>
        </p:txBody>
      </p:sp>
    </p:spTree>
    <p:extLst>
      <p:ext uri="{BB962C8B-B14F-4D97-AF65-F5344CB8AC3E}">
        <p14:creationId xmlns:p14="http://schemas.microsoft.com/office/powerpoint/2010/main" val="163462974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35</a:t>
            </a:fld>
            <a:endParaRPr kumimoji="1" lang="zh-CN" altLang="en-US"/>
          </a:p>
        </p:txBody>
      </p:sp>
    </p:spTree>
    <p:extLst>
      <p:ext uri="{BB962C8B-B14F-4D97-AF65-F5344CB8AC3E}">
        <p14:creationId xmlns:p14="http://schemas.microsoft.com/office/powerpoint/2010/main" val="34166547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The atomic property of transactions requires that the effects of all committed transactions and none of the effects of incomplete or aborted transactions are reflected in the data items.  It requires durability and failure atomicity.</a:t>
            </a:r>
          </a:p>
          <a:p>
            <a:r>
              <a:rPr lang="en-GB" altLang="zh-TW" dirty="0">
                <a:latin typeface="Arial" panose="020B0604020202020204" pitchFamily="34" charset="0"/>
              </a:rPr>
              <a:t>Durability requires that data items are saved in permanent storage.  Failure atomicity requires that effects of transactions are atomic even when the server fails. Recovery is concerned with ensuring that a server’s data items are durable and that the service provides failure atomicity.</a:t>
            </a:r>
          </a:p>
          <a:p>
            <a:r>
              <a:rPr lang="en-GB" altLang="zh-TW" dirty="0">
                <a:latin typeface="Arial" panose="020B0604020202020204" pitchFamily="34" charset="0"/>
              </a:rPr>
              <a:t>When a server is running it keeps all of its data items in its volatile memory and records its committed data in a recovery file or files.  Therefore recovery consists of restoring the server with the latest committed versions of its data items from permanent storage.</a:t>
            </a:r>
          </a:p>
          <a:p>
            <a:r>
              <a:rPr lang="en-GB" altLang="zh-TW" dirty="0">
                <a:latin typeface="Arial" panose="020B0604020202020204" pitchFamily="34" charset="0"/>
              </a:rPr>
              <a:t>Recovery manager can deal with both durability and failure atomicity requirements.  The task of a recovery manager is:</a:t>
            </a:r>
          </a:p>
          <a:p>
            <a:pPr lvl="1"/>
            <a:r>
              <a:rPr lang="en-GB" altLang="zh-TW" dirty="0">
                <a:latin typeface="Arial" panose="020B0604020202020204" pitchFamily="34" charset="0"/>
              </a:rPr>
              <a:t>to save data items in permanent storage (in a recovery file) for committed transactions;</a:t>
            </a:r>
          </a:p>
          <a:p>
            <a:pPr lvl="1"/>
            <a:r>
              <a:rPr lang="en-GB" altLang="zh-TW" dirty="0">
                <a:latin typeface="Arial" panose="020B0604020202020204" pitchFamily="34" charset="0"/>
              </a:rPr>
              <a:t>to restore the server’s data items after a crash;</a:t>
            </a:r>
          </a:p>
          <a:p>
            <a:pPr lvl="1"/>
            <a:r>
              <a:rPr lang="en-GB" altLang="zh-TW" dirty="0">
                <a:latin typeface="Arial" panose="020B0604020202020204" pitchFamily="34" charset="0"/>
              </a:rPr>
              <a:t>to reorganize the recovery file to improve the performance of recovery;</a:t>
            </a:r>
          </a:p>
          <a:p>
            <a:pPr lvl="1"/>
            <a:r>
              <a:rPr lang="en-GB" altLang="zh-TW" dirty="0">
                <a:latin typeface="Arial" panose="020B0604020202020204" pitchFamily="34" charset="0"/>
              </a:rPr>
              <a:t>to reclaim storage space (in the recovery file).</a:t>
            </a:r>
          </a:p>
          <a:p>
            <a:r>
              <a:rPr lang="en-GB" altLang="zh-TW" dirty="0">
                <a:latin typeface="Arial" panose="020B0604020202020204" pitchFamily="34" charset="0"/>
              </a:rPr>
              <a:t>Recovery file can be replicated using stable storage to tolerate failures.</a:t>
            </a:r>
          </a:p>
          <a:p>
            <a:endParaRPr lang="en-US" altLang="en-US"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6</a:t>
            </a:fld>
            <a:endParaRPr kumimoji="1" lang="zh-CN" altLang="en-US"/>
          </a:p>
        </p:txBody>
      </p:sp>
    </p:spTree>
    <p:extLst>
      <p:ext uri="{BB962C8B-B14F-4D97-AF65-F5344CB8AC3E}">
        <p14:creationId xmlns:p14="http://schemas.microsoft.com/office/powerpoint/2010/main" val="5662085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dirty="0">
                <a:latin typeface="Arial" panose="020B0604020202020204" pitchFamily="34" charset="0"/>
              </a:rPr>
              <a:t>To deal with recovery of a server that can be involved in distributed transactions, further information in additional to the data items is stored in the recovery file.  This information concerns the status of each transaction - whether it is committed, aborted, or prepared to commit.  In addition, each data item in the recovery file is associated with a particular transaction by saving the intentions list in the recovery file.</a:t>
            </a:r>
          </a:p>
          <a:p>
            <a:endParaRPr lang="en-US" altLang="en-US"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7</a:t>
            </a:fld>
            <a:endParaRPr kumimoji="1" lang="zh-CN" altLang="en-US"/>
          </a:p>
        </p:txBody>
      </p:sp>
    </p:spTree>
    <p:extLst>
      <p:ext uri="{BB962C8B-B14F-4D97-AF65-F5344CB8AC3E}">
        <p14:creationId xmlns:p14="http://schemas.microsoft.com/office/powerpoint/2010/main" val="14346574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en-US" dirty="0">
                <a:latin typeface="Arial" panose="020B0604020202020204" pitchFamily="34" charset="0"/>
              </a:rPr>
              <a:t>Each server records an intentions list for all of its currently active transactions - an intentions list of a particular transaction contains a list of the names and the values of all the data items that are altered by that transaction.</a:t>
            </a:r>
          </a:p>
          <a:p>
            <a:r>
              <a:rPr lang="en-US" altLang="en-US" dirty="0">
                <a:latin typeface="Arial" panose="020B0604020202020204" pitchFamily="34" charset="0"/>
              </a:rPr>
              <a:t>When a transaction is committed, the server uses that transaction’s intentions list to identify the data items it affected.  The committed version of each data item is replaced by the tentative version made by that transaction and the new value is written to the server’s recovery file.</a:t>
            </a:r>
          </a:p>
          <a:p>
            <a:r>
              <a:rPr lang="en-US" altLang="en-US" dirty="0">
                <a:latin typeface="Arial" panose="020B0604020202020204" pitchFamily="34" charset="0"/>
              </a:rPr>
              <a:t>When a transaction aborts, the server uses the intentions list to delete all the tentative versions of data items made by that transaction.</a:t>
            </a:r>
          </a:p>
          <a:p>
            <a:r>
              <a:rPr lang="en-US" altLang="en-US" dirty="0">
                <a:latin typeface="Arial" panose="020B0604020202020204" pitchFamily="34" charset="0"/>
              </a:rPr>
              <a:t>At the point when a server says it is prepared to commit a transaction, it must have saved both its intentions list for that transaction and the data items in that intentions list in its recovery file, so that it will be able to carry out the commitment later, even if it crashes in the interim.</a:t>
            </a:r>
          </a:p>
          <a:p>
            <a:r>
              <a:rPr lang="en-US" altLang="en-US" dirty="0">
                <a:latin typeface="Arial" panose="020B0604020202020204" pitchFamily="34" charset="0"/>
              </a:rPr>
              <a:t>When all the servers involved in a transaction agree to commit it, the coordinator informs the client and then sends messages to the participants to carry out the commitment.  Once the client has been informed of the commitment, the recovery files of the participating servers must contain sufficient information to ensure that the transaction is committed by all the servers, even if some of them crash between preparing to commit and committing.</a:t>
            </a:r>
          </a:p>
          <a:p>
            <a:r>
              <a:rPr lang="en-US" altLang="en-US" dirty="0">
                <a:latin typeface="Arial" panose="020B0604020202020204" pitchFamily="34" charset="0"/>
              </a:rPr>
              <a:t>The transaction status values relating to the two-phase commit protocol are discussed later.  We shall now describe two approaches to the use of recovery files: logging and shadow versions.</a:t>
            </a:r>
          </a:p>
          <a:p>
            <a:endParaRPr lang="en-US" altLang="en-US"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8</a:t>
            </a:fld>
            <a:endParaRPr kumimoji="1" lang="zh-CN" altLang="en-US"/>
          </a:p>
        </p:txBody>
      </p:sp>
    </p:spTree>
    <p:extLst>
      <p:ext uri="{BB962C8B-B14F-4D97-AF65-F5344CB8AC3E}">
        <p14:creationId xmlns:p14="http://schemas.microsoft.com/office/powerpoint/2010/main" val="7312036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en-US" dirty="0">
                <a:latin typeface="Arial" panose="020B0604020202020204" pitchFamily="34" charset="0"/>
              </a:rPr>
              <a:t>In the logging technique, the recovery file represents a log containing the history of all the transactions performed by a server.  The history consists of values of data items, transaction status entries and intentions lists of transactions.  In practice, the recovery file will contain a recent snapshot of the values of all the data items in the server followed by a history of transactions after the snapshot.</a:t>
            </a:r>
          </a:p>
          <a:p>
            <a:r>
              <a:rPr lang="en-US" altLang="en-US" dirty="0">
                <a:latin typeface="Arial" panose="020B0604020202020204" pitchFamily="34" charset="0"/>
              </a:rPr>
              <a:t>During the normal operation of a server, its recovery manager is called whenever a transaction prepares to commit, commits or aborts a transaction.  When the server is prepared to commit a transaction, the recovery manager appends all the data items in its intentions list to the recovery file, followed by the current status of that transaction and its intentions list.  When a transaction is eventually committed or aborted, the recovery manager appends the corresponding status of the transaction to its recovery file.</a:t>
            </a:r>
          </a:p>
          <a:p>
            <a:r>
              <a:rPr lang="en-US" altLang="en-US" dirty="0">
                <a:latin typeface="Arial" panose="020B0604020202020204" pitchFamily="34" charset="0"/>
              </a:rPr>
              <a:t>The recovery manager associates a unique identifier with each data item so that the successive versions of a data item in the recovery file may be associated with the server’s data items.</a:t>
            </a: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9</a:t>
            </a:fld>
            <a:endParaRPr kumimoji="1" lang="zh-CN" altLang="en-US"/>
          </a:p>
        </p:txBody>
      </p:sp>
    </p:spTree>
    <p:extLst>
      <p:ext uri="{BB962C8B-B14F-4D97-AF65-F5344CB8AC3E}">
        <p14:creationId xmlns:p14="http://schemas.microsoft.com/office/powerpoint/2010/main" val="33645491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en-US" dirty="0">
                <a:latin typeface="Arial" panose="020B0604020202020204" pitchFamily="34" charset="0"/>
              </a:rPr>
              <a:t>The log was reorganized and entries to the left of the double line represent a snapshot of the values of A, B and C before transactions T and U started.  T has committed and U has prepared but not committed.</a:t>
            </a:r>
          </a:p>
          <a:p>
            <a:r>
              <a:rPr lang="en-US" altLang="en-US" dirty="0">
                <a:latin typeface="Arial" panose="020B0604020202020204" pitchFamily="34" charset="0"/>
              </a:rPr>
              <a:t>When transaction T prepares to commit, the values of data items A and B are written at positions P1 and P2 in the log, followed by a prepared transaction status entry for T with its intentions list (&lt;A, P1&gt;, &lt;B, P2&gt;).  Same for transaction U when preparing to commit.</a:t>
            </a:r>
          </a:p>
          <a:p>
            <a:r>
              <a:rPr lang="en-US" altLang="en-US" dirty="0">
                <a:latin typeface="Arial" panose="020B0604020202020204" pitchFamily="34" charset="0"/>
              </a:rPr>
              <a:t>When transaction T commits, a committed transaction status entry for T is put at position P4.</a:t>
            </a:r>
          </a:p>
          <a:p>
            <a:r>
              <a:rPr lang="en-US" altLang="en-US" dirty="0">
                <a:latin typeface="Arial" panose="020B0604020202020204" pitchFamily="34" charset="0"/>
              </a:rPr>
              <a:t>Each transaction status entry contains a pointer to the position in the recovery file of the previous transaction status entry, to enable the recovery manager to follow the transaction status entries in reverse order through the recovery file.  The last pointer in the sequence of transaction status entries points to the checkpoint.</a:t>
            </a: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10</a:t>
            </a:fld>
            <a:endParaRPr kumimoji="1" lang="zh-CN" altLang="en-US"/>
          </a:p>
        </p:txBody>
      </p:sp>
    </p:spTree>
    <p:extLst>
      <p:ext uri="{BB962C8B-B14F-4D97-AF65-F5344CB8AC3E}">
        <p14:creationId xmlns:p14="http://schemas.microsoft.com/office/powerpoint/2010/main" val="10506733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en-US" dirty="0">
                <a:latin typeface="Arial" panose="020B0604020202020204" pitchFamily="34" charset="0"/>
              </a:rPr>
              <a:t>The recovery manager is responsible for restoring the server’s data items so that they include all the effects of all the committed transactions performed in the correct order and none of the effects of the incomplete or aborted transactions.</a:t>
            </a:r>
          </a:p>
          <a:p>
            <a:r>
              <a:rPr lang="en-US" altLang="en-US" dirty="0">
                <a:latin typeface="Arial" panose="020B0604020202020204" pitchFamily="34" charset="0"/>
              </a:rPr>
              <a:t>The most recent information about transactions is at the end of the log.  Therefore a recovery manager will restore a server’s data items by reading the recovery file backwards.</a:t>
            </a:r>
          </a:p>
          <a:p>
            <a:r>
              <a:rPr lang="en-US" altLang="en-US" dirty="0">
                <a:latin typeface="Arial" panose="020B0604020202020204" pitchFamily="34" charset="0"/>
              </a:rPr>
              <a:t>To recover the effects of a transaction, a recovery manager gets the corresponding intentions list from its recovery.  The intentions list contains the identifiers and positions in the recovery file of values of all the data items affected by the transaction.</a:t>
            </a:r>
          </a:p>
          <a:p>
            <a:r>
              <a:rPr lang="en-US" altLang="en-US" dirty="0">
                <a:latin typeface="Arial" panose="020B0604020202020204" pitchFamily="34" charset="0"/>
              </a:rPr>
              <a:t>A recovery manager is responsible for reorganizing its recovery file so as to make the process of recovery faster and to reduce its use of space.</a:t>
            </a:r>
          </a:p>
          <a:p>
            <a:r>
              <a:rPr lang="en-US" altLang="en-US" dirty="0">
                <a:latin typeface="Arial" panose="020B0604020202020204" pitchFamily="34" charset="0"/>
              </a:rPr>
              <a:t>Conceptually the only information required for recovery is a copy of the committed versions of all the data items in the server.  This would be the most compact form for the recovery file.</a:t>
            </a:r>
          </a:p>
          <a:p>
            <a:r>
              <a:rPr lang="en-US" altLang="en-US" dirty="0">
                <a:latin typeface="Arial" panose="020B0604020202020204" pitchFamily="34" charset="0"/>
              </a:rPr>
              <a:t>The name checkpointing is used to refer the process of writing the current committed values of a server’s data items to a new recovery file, together with transaction status entries and intentions lists.</a:t>
            </a:r>
          </a:p>
          <a:p>
            <a:r>
              <a:rPr lang="en-US" altLang="en-US" dirty="0">
                <a:latin typeface="Arial" panose="020B0604020202020204" pitchFamily="34" charset="0"/>
              </a:rPr>
              <a:t>Checkpoint is the information stored by the checkpointing process.</a:t>
            </a:r>
          </a:p>
          <a:p>
            <a:r>
              <a:rPr lang="en-US" altLang="en-US" dirty="0">
                <a:latin typeface="Arial" panose="020B0604020202020204" pitchFamily="34" charset="0"/>
              </a:rPr>
              <a:t>Checkpoint is usually done periodically. It can also be done immediately after recovery but before any new transactions are started.</a:t>
            </a:r>
          </a:p>
          <a:p>
            <a:endParaRPr lang="en-US" altLang="en-US" dirty="0">
              <a:latin typeface="Arial" panose="020B0604020202020204" pitchFamily="34" charset="0"/>
            </a:endParaRPr>
          </a:p>
          <a:p>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11</a:t>
            </a:fld>
            <a:endParaRPr kumimoji="1" lang="zh-CN" altLang="en-US"/>
          </a:p>
        </p:txBody>
      </p:sp>
    </p:spTree>
    <p:extLst>
      <p:ext uri="{BB962C8B-B14F-4D97-AF65-F5344CB8AC3E}">
        <p14:creationId xmlns:p14="http://schemas.microsoft.com/office/powerpoint/2010/main" val="4232628955"/>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oleObject" Target="../embeddings/oleObject1.bin"/><Relationship Id="rId7" Type="http://schemas.openxmlformats.org/officeDocument/2006/relationships/image" Target="../media/image2.jpeg"/><Relationship Id="rId2" Type="http://schemas.openxmlformats.org/officeDocument/2006/relationships/slideMaster" Target="../slideMasters/slideMaster1.xml"/><Relationship Id="rId1" Type="http://schemas.openxmlformats.org/officeDocument/2006/relationships/vmlDrawing" Target="../drawings/vmlDrawing1.vml"/><Relationship Id="rId6" Type="http://schemas.openxmlformats.org/officeDocument/2006/relationships/image" Target="../media/image6.png"/><Relationship Id="rId5" Type="http://schemas.openxmlformats.org/officeDocument/2006/relationships/oleObject" Target="../embeddings/oleObject2.bin"/><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rgbClr val="FFFFFF"/>
        </a:solidFill>
        <a:effectLst/>
      </p:bgPr>
    </p:bg>
    <p:spTree>
      <p:nvGrpSpPr>
        <p:cNvPr id="1" name=""/>
        <p:cNvGrpSpPr/>
        <p:nvPr/>
      </p:nvGrpSpPr>
      <p:grpSpPr>
        <a:xfrm>
          <a:off x="0" y="0"/>
          <a:ext cx="0" cy="0"/>
          <a:chOff x="0" y="0"/>
          <a:chExt cx="0" cy="0"/>
        </a:xfrm>
      </p:grpSpPr>
      <p:sp>
        <p:nvSpPr>
          <p:cNvPr id="3137" name="Rectangle 65"/>
          <p:cNvSpPr>
            <a:spLocks noChangeArrowheads="1"/>
          </p:cNvSpPr>
          <p:nvPr userDrawn="1"/>
        </p:nvSpPr>
        <p:spPr bwMode="gray">
          <a:xfrm>
            <a:off x="0" y="0"/>
            <a:ext cx="2209800" cy="3124200"/>
          </a:xfrm>
          <a:prstGeom prst="rect">
            <a:avLst/>
          </a:prstGeom>
          <a:solidFill>
            <a:schemeClr val="accent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38" name="Rectangle 66"/>
          <p:cNvSpPr>
            <a:spLocks noChangeArrowheads="1"/>
          </p:cNvSpPr>
          <p:nvPr userDrawn="1"/>
        </p:nvSpPr>
        <p:spPr bwMode="gray">
          <a:xfrm>
            <a:off x="2286000" y="3124200"/>
            <a:ext cx="6858000" cy="1066800"/>
          </a:xfrm>
          <a:prstGeom prst="rect">
            <a:avLst/>
          </a:prstGeom>
          <a:solidFill>
            <a:schemeClr val="tx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b="1" dirty="0"/>
          </a:p>
        </p:txBody>
      </p:sp>
      <p:sp>
        <p:nvSpPr>
          <p:cNvPr id="3139" name="Rectangle 67"/>
          <p:cNvSpPr>
            <a:spLocks noChangeArrowheads="1"/>
          </p:cNvSpPr>
          <p:nvPr userDrawn="1"/>
        </p:nvSpPr>
        <p:spPr bwMode="gray">
          <a:xfrm>
            <a:off x="0" y="3124200"/>
            <a:ext cx="9144000" cy="152400"/>
          </a:xfrm>
          <a:prstGeom prst="rect">
            <a:avLst/>
          </a:prstGeom>
          <a:solidFill>
            <a:schemeClr val="tx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aphicFrame>
        <p:nvGraphicFramePr>
          <p:cNvPr id="3140" name="Object 68"/>
          <p:cNvGraphicFramePr>
            <a:graphicFrameLocks noChangeAspect="1"/>
          </p:cNvGraphicFramePr>
          <p:nvPr userDrawn="1"/>
        </p:nvGraphicFramePr>
        <p:xfrm>
          <a:off x="4640263" y="-9525"/>
          <a:ext cx="2216150" cy="3133725"/>
        </p:xfrm>
        <a:graphic>
          <a:graphicData uri="http://schemas.openxmlformats.org/presentationml/2006/ole">
            <mc:AlternateContent xmlns:mc="http://schemas.openxmlformats.org/markup-compatibility/2006">
              <mc:Choice xmlns:v="urn:schemas-microsoft-com:vml" Requires="v">
                <p:oleObj spid="_x0000_s12659" name="Image" r:id="rId3" imgW="4330159" imgH="6146032" progId="Photoshop.Image.6">
                  <p:embed/>
                </p:oleObj>
              </mc:Choice>
              <mc:Fallback>
                <p:oleObj name="Image" r:id="rId3" imgW="4330159" imgH="6146032" progId="Photoshop.Image.6">
                  <p:embed/>
                  <p:pic>
                    <p:nvPicPr>
                      <p:cNvPr id="0" name="Object 6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40263" y="-9525"/>
                        <a:ext cx="2216150" cy="31337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oleObj>
              </mc:Fallback>
            </mc:AlternateContent>
          </a:graphicData>
        </a:graphic>
      </p:graphicFrame>
      <p:graphicFrame>
        <p:nvGraphicFramePr>
          <p:cNvPr id="3141" name="Object 69"/>
          <p:cNvGraphicFramePr>
            <a:graphicFrameLocks noChangeAspect="1"/>
          </p:cNvGraphicFramePr>
          <p:nvPr userDrawn="1"/>
        </p:nvGraphicFramePr>
        <p:xfrm>
          <a:off x="2286000" y="0"/>
          <a:ext cx="2293938" cy="3136900"/>
        </p:xfrm>
        <a:graphic>
          <a:graphicData uri="http://schemas.openxmlformats.org/presentationml/2006/ole">
            <mc:AlternateContent xmlns:mc="http://schemas.openxmlformats.org/markup-compatibility/2006">
              <mc:Choice xmlns:v="urn:schemas-microsoft-com:vml" Requires="v">
                <p:oleObj spid="_x0000_s12660" name="Image" r:id="rId5" imgW="2526984" imgH="3428571" progId="Photoshop.Image.6">
                  <p:embed/>
                </p:oleObj>
              </mc:Choice>
              <mc:Fallback>
                <p:oleObj name="Image" r:id="rId5" imgW="2526984" imgH="3428571" progId="Photoshop.Image.6">
                  <p:embed/>
                  <p:pic>
                    <p:nvPicPr>
                      <p:cNvPr id="0" name="Object 69"/>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86000" y="0"/>
                        <a:ext cx="2293938" cy="31369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oleObj>
              </mc:Fallback>
            </mc:AlternateContent>
          </a:graphicData>
        </a:graphic>
      </p:graphicFrame>
      <p:pic>
        <p:nvPicPr>
          <p:cNvPr id="3142" name="Picture 70"/>
          <p:cNvPicPr>
            <a:picLocks noChangeAspect="1" noChangeArrowheads="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6908800" y="0"/>
            <a:ext cx="2235200" cy="3127375"/>
          </a:xfrm>
          <a:prstGeom prst="rect">
            <a:avLst/>
          </a:prstGeom>
          <a:noFill/>
          <a:extLst>
            <a:ext uri="{909E8E84-426E-40dd-AFC4-6F175D3DCCD1}">
              <a14:hiddenFill xmlns:a14="http://schemas.microsoft.com/office/drawing/2010/main" xmlns="">
                <a:solidFill>
                  <a:srgbClr val="FFFFFF"/>
                </a:solidFill>
              </a14:hiddenFill>
            </a:ext>
          </a:extLst>
        </p:spPr>
      </p:pic>
      <p:sp>
        <p:nvSpPr>
          <p:cNvPr id="3146" name="Rectangle 74"/>
          <p:cNvSpPr>
            <a:spLocks noGrp="1" noChangeArrowheads="1"/>
          </p:cNvSpPr>
          <p:nvPr>
            <p:ph type="dt" sz="half" idx="2"/>
          </p:nvPr>
        </p:nvSpPr>
        <p:spPr>
          <a:xfrm>
            <a:off x="457200" y="6564313"/>
            <a:ext cx="2133600" cy="157162"/>
          </a:xfrm>
          <a:prstGeom prst="rect">
            <a:avLst/>
          </a:prstGeom>
        </p:spPr>
        <p:txBody>
          <a:bodyPr/>
          <a:lstStyle>
            <a:lvl1pPr>
              <a:defRPr sz="1400">
                <a:latin typeface="Times New Roman" charset="0"/>
              </a:defRPr>
            </a:lvl1pPr>
          </a:lstStyle>
          <a:p>
            <a:endParaRPr lang="en-US" altLang="en-US" dirty="0"/>
          </a:p>
        </p:txBody>
      </p:sp>
      <p:sp>
        <p:nvSpPr>
          <p:cNvPr id="3147" name="Rectangle 75"/>
          <p:cNvSpPr>
            <a:spLocks noGrp="1" noChangeArrowheads="1"/>
          </p:cNvSpPr>
          <p:nvPr>
            <p:ph type="ftr" sz="quarter" idx="3"/>
          </p:nvPr>
        </p:nvSpPr>
        <p:spPr>
          <a:xfrm>
            <a:off x="3124200" y="6550025"/>
            <a:ext cx="2895600" cy="171450"/>
          </a:xfrm>
          <a:prstGeom prst="rect">
            <a:avLst/>
          </a:prstGeom>
        </p:spPr>
        <p:txBody>
          <a:bodyPr/>
          <a:lstStyle>
            <a:lvl1pPr algn="ctr">
              <a:defRPr sz="1400">
                <a:latin typeface="Times New Roman" charset="0"/>
              </a:defRPr>
            </a:lvl1pPr>
          </a:lstStyle>
          <a:p>
            <a:endParaRPr lang="en-US" altLang="en-US"/>
          </a:p>
        </p:txBody>
      </p:sp>
      <p:sp>
        <p:nvSpPr>
          <p:cNvPr id="3148" name="Rectangle 76"/>
          <p:cNvSpPr>
            <a:spLocks noGrp="1" noChangeArrowheads="1"/>
          </p:cNvSpPr>
          <p:nvPr>
            <p:ph type="sldNum" sz="quarter" idx="4"/>
          </p:nvPr>
        </p:nvSpPr>
        <p:spPr>
          <a:xfrm>
            <a:off x="6553200" y="6535738"/>
            <a:ext cx="2133600" cy="185737"/>
          </a:xfrm>
        </p:spPr>
        <p:txBody>
          <a:bodyPr/>
          <a:lstStyle>
            <a:lvl1pPr algn="r">
              <a:defRPr>
                <a:latin typeface="Times New Roman" charset="0"/>
              </a:defRPr>
            </a:lvl1pPr>
          </a:lstStyle>
          <a:p>
            <a:fld id="{03558B56-0B79-7D43-B358-DBD0426B793E}" type="slidenum">
              <a:rPr lang="en-US" altLang="en-US"/>
              <a:pPr/>
              <a:t>‹#›</a:t>
            </a:fld>
            <a:endParaRPr lang="en-US" altLang="en-US"/>
          </a:p>
        </p:txBody>
      </p:sp>
      <p:pic>
        <p:nvPicPr>
          <p:cNvPr id="3152" name="Picture 80" descr="https://gss3.bdstatic.com/7Po3dSag_xI4khGkpoWK1HF6hhy/baike/c0%3Dbaike92%2C5%2C5%2C92%2C30/sign=e0c646358926cffc7d27b7e0d86821f5/b3119313b07eca8032bb094b9a2397dda04483db.jpg"/>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19050" y="506413"/>
            <a:ext cx="2160587" cy="2160587"/>
          </a:xfrm>
          <a:prstGeom prst="rect">
            <a:avLst/>
          </a:prstGeom>
          <a:noFill/>
          <a:extLst>
            <a:ext uri="{909E8E84-426E-40dd-AFC4-6F175D3DCCD1}">
              <a14:hiddenFill xmlns:a14="http://schemas.microsoft.com/office/drawing/2010/main" xmlns="">
                <a:solidFill>
                  <a:srgbClr val="FFFFFF"/>
                </a:solidFill>
              </a14:hiddenFill>
            </a:ext>
          </a:extLst>
        </p:spPr>
      </p:pic>
      <p:sp>
        <p:nvSpPr>
          <p:cNvPr id="2" name="Rectangle 1"/>
          <p:cNvSpPr/>
          <p:nvPr userDrawn="1"/>
        </p:nvSpPr>
        <p:spPr>
          <a:xfrm>
            <a:off x="2309812" y="3807380"/>
            <a:ext cx="3801041" cy="369332"/>
          </a:xfrm>
          <a:prstGeom prst="rect">
            <a:avLst/>
          </a:prstGeom>
        </p:spPr>
        <p:txBody>
          <a:bodyPr wrap="none">
            <a:spAutoFit/>
          </a:bodyPr>
          <a:lstStyle/>
          <a:p>
            <a:r>
              <a:rPr lang="en-US" altLang="zh-CN" b="1" noProof="0" dirty="0">
                <a:solidFill>
                  <a:srgbClr val="FFFFFF"/>
                </a:solidFill>
                <a:effectLst>
                  <a:outerShdw blurRad="38100" dist="38100" dir="2700000" algn="tl">
                    <a:srgbClr val="000000">
                      <a:alpha val="43137"/>
                    </a:srgbClr>
                  </a:outerShdw>
                </a:effectLst>
              </a:rPr>
              <a:t>Parallel &amp; Distributed Computing</a:t>
            </a:r>
            <a:endParaRPr lang="en-US" b="1" dirty="0">
              <a:solidFill>
                <a:srgbClr val="FFFFFF"/>
              </a:solidFill>
              <a:effectLst>
                <a:outerShdw blurRad="38100" dist="38100" dir="2700000" algn="tl">
                  <a:srgbClr val="000000">
                    <a:alpha val="43137"/>
                  </a:srgbClr>
                </a:outerShdw>
              </a:effectLst>
            </a:endParaRPr>
          </a:p>
        </p:txBody>
      </p:sp>
      <p:sp>
        <p:nvSpPr>
          <p:cNvPr id="19" name="Rectangle 18"/>
          <p:cNvSpPr/>
          <p:nvPr userDrawn="1"/>
        </p:nvSpPr>
        <p:spPr>
          <a:xfrm>
            <a:off x="2272288" y="3357324"/>
            <a:ext cx="3467616" cy="584775"/>
          </a:xfrm>
          <a:prstGeom prst="rect">
            <a:avLst/>
          </a:prstGeom>
        </p:spPr>
        <p:txBody>
          <a:bodyPr wrap="none">
            <a:spAutoFit/>
          </a:bodyPr>
          <a:lstStyle/>
          <a:p>
            <a:r>
              <a:rPr lang="zh-CN" altLang="en-US" sz="3200" b="1" u="sng" dirty="0">
                <a:solidFill>
                  <a:srgbClr val="FFFFFF"/>
                </a:solidFill>
                <a:effectLst/>
              </a:rPr>
              <a:t>并行</a:t>
            </a:r>
            <a:r>
              <a:rPr lang="zh-CN" altLang="en-US" sz="3200" b="1" u="sng">
                <a:solidFill>
                  <a:srgbClr val="FFFFFF"/>
                </a:solidFill>
                <a:effectLst/>
              </a:rPr>
              <a:t>与分布式计算</a:t>
            </a:r>
            <a:endParaRPr lang="en-US" sz="3200" b="1" u="sng" dirty="0">
              <a:solidFill>
                <a:srgbClr val="FFFFFF"/>
              </a:solidFill>
              <a:effectLst/>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845467" y="2581570"/>
            <a:ext cx="8153400" cy="563562"/>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371600"/>
            <a:ext cx="8229600" cy="4953000"/>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6705600" y="6508750"/>
            <a:ext cx="2057400" cy="304800"/>
          </a:xfrm>
          <a:prstGeom prst="rect">
            <a:avLst/>
          </a:prstGeom>
        </p:spPr>
        <p:txBody>
          <a:bodyPr/>
          <a:lstStyle>
            <a:lvl1pPr>
              <a:defRPr/>
            </a:lvl1pPr>
          </a:lstStyle>
          <a:p>
            <a:endParaRPr lang="en-US" altLang="en-US"/>
          </a:p>
        </p:txBody>
      </p:sp>
      <p:sp>
        <p:nvSpPr>
          <p:cNvPr id="5" name="Slide Number Placeholder 4"/>
          <p:cNvSpPr>
            <a:spLocks noGrp="1"/>
          </p:cNvSpPr>
          <p:nvPr>
            <p:ph type="sldNum" sz="quarter" idx="11"/>
          </p:nvPr>
        </p:nvSpPr>
        <p:spPr/>
        <p:txBody>
          <a:bodyPr/>
          <a:lstStyle>
            <a:lvl1pPr>
              <a:defRPr/>
            </a:lvl1pPr>
          </a:lstStyle>
          <a:p>
            <a:fld id="{3DAA3C50-B271-C54B-86D3-567BD116EAFD}" type="slidenum">
              <a:rPr lang="en-US" altLang="en-US"/>
              <a:pPr/>
              <a:t>‹#›</a:t>
            </a:fld>
            <a:endParaRPr lang="en-US" altLang="en-US"/>
          </a:p>
        </p:txBody>
      </p:sp>
      <p:sp>
        <p:nvSpPr>
          <p:cNvPr id="6" name="Date Placeholder 5"/>
          <p:cNvSpPr>
            <a:spLocks noGrp="1"/>
          </p:cNvSpPr>
          <p:nvPr>
            <p:ph type="dt" sz="half" idx="12"/>
          </p:nvPr>
        </p:nvSpPr>
        <p:spPr>
          <a:xfrm>
            <a:off x="457200" y="6521450"/>
            <a:ext cx="2286000" cy="320675"/>
          </a:xfrm>
          <a:prstGeom prst="rect">
            <a:avLst/>
          </a:prstGeom>
        </p:spPr>
        <p:txBody>
          <a:bodyPr/>
          <a:lstStyle>
            <a:lvl1pPr>
              <a:defRPr/>
            </a:lvl1pPr>
          </a:lstStyle>
          <a:p>
            <a:endParaRPr lang="en-US" altLang="en-US"/>
          </a:p>
        </p:txBody>
      </p:sp>
    </p:spTree>
    <p:extLst>
      <p:ext uri="{BB962C8B-B14F-4D97-AF65-F5344CB8AC3E}">
        <p14:creationId xmlns:p14="http://schemas.microsoft.com/office/powerpoint/2010/main" val="6758930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43700" y="731838"/>
            <a:ext cx="2095500" cy="5592762"/>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731838"/>
            <a:ext cx="6134100" cy="5592762"/>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6705600" y="6508750"/>
            <a:ext cx="2057400" cy="304800"/>
          </a:xfrm>
          <a:prstGeom prst="rect">
            <a:avLst/>
          </a:prstGeom>
        </p:spPr>
        <p:txBody>
          <a:bodyPr/>
          <a:lstStyle>
            <a:lvl1pPr>
              <a:defRPr/>
            </a:lvl1pPr>
          </a:lstStyle>
          <a:p>
            <a:endParaRPr lang="en-US" altLang="en-US"/>
          </a:p>
        </p:txBody>
      </p:sp>
      <p:sp>
        <p:nvSpPr>
          <p:cNvPr id="5" name="Slide Number Placeholder 4"/>
          <p:cNvSpPr>
            <a:spLocks noGrp="1"/>
          </p:cNvSpPr>
          <p:nvPr>
            <p:ph type="sldNum" sz="quarter" idx="11"/>
          </p:nvPr>
        </p:nvSpPr>
        <p:spPr/>
        <p:txBody>
          <a:bodyPr/>
          <a:lstStyle>
            <a:lvl1pPr>
              <a:defRPr/>
            </a:lvl1pPr>
          </a:lstStyle>
          <a:p>
            <a:fld id="{2E91021F-9C58-3B49-A0E9-CDC78002B2F9}" type="slidenum">
              <a:rPr lang="en-US" altLang="en-US"/>
              <a:pPr/>
              <a:t>‹#›</a:t>
            </a:fld>
            <a:endParaRPr lang="en-US" altLang="en-US"/>
          </a:p>
        </p:txBody>
      </p:sp>
      <p:sp>
        <p:nvSpPr>
          <p:cNvPr id="6" name="Date Placeholder 5"/>
          <p:cNvSpPr>
            <a:spLocks noGrp="1"/>
          </p:cNvSpPr>
          <p:nvPr>
            <p:ph type="dt" sz="half" idx="12"/>
          </p:nvPr>
        </p:nvSpPr>
        <p:spPr>
          <a:xfrm>
            <a:off x="457200" y="6521450"/>
            <a:ext cx="2286000" cy="320675"/>
          </a:xfrm>
          <a:prstGeom prst="rect">
            <a:avLst/>
          </a:prstGeom>
        </p:spPr>
        <p:txBody>
          <a:bodyPr/>
          <a:lstStyle>
            <a:lvl1pPr>
              <a:defRPr/>
            </a:lvl1pPr>
          </a:lstStyle>
          <a:p>
            <a:endParaRPr lang="en-US" altLang="en-US"/>
          </a:p>
        </p:txBody>
      </p:sp>
    </p:spTree>
    <p:extLst>
      <p:ext uri="{BB962C8B-B14F-4D97-AF65-F5344CB8AC3E}">
        <p14:creationId xmlns:p14="http://schemas.microsoft.com/office/powerpoint/2010/main" val="16928773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85800" y="731838"/>
            <a:ext cx="8153400" cy="563562"/>
          </a:xfrm>
          <a:prstGeom prst="rect">
            <a:avLst/>
          </a:prstGeom>
        </p:spPr>
        <p:txBody>
          <a:bodyPr/>
          <a:lstStyle/>
          <a:p>
            <a:r>
              <a:rPr lang="en-US"/>
              <a:t>Click to edit Master title style</a:t>
            </a:r>
          </a:p>
        </p:txBody>
      </p:sp>
      <p:sp>
        <p:nvSpPr>
          <p:cNvPr id="3" name="Table Placeholder 2"/>
          <p:cNvSpPr>
            <a:spLocks noGrp="1"/>
          </p:cNvSpPr>
          <p:nvPr>
            <p:ph type="tbl" idx="1"/>
          </p:nvPr>
        </p:nvSpPr>
        <p:spPr>
          <a:xfrm>
            <a:off x="457200" y="1371600"/>
            <a:ext cx="8229600" cy="4953000"/>
          </a:xfrm>
          <a:prstGeom prst="rect">
            <a:avLst/>
          </a:prstGeom>
        </p:spPr>
        <p:txBody>
          <a:bodyPr/>
          <a:lstStyle/>
          <a:p>
            <a:r>
              <a:rPr lang="en-US"/>
              <a:t>Click icon to add table</a:t>
            </a:r>
          </a:p>
        </p:txBody>
      </p:sp>
      <p:sp>
        <p:nvSpPr>
          <p:cNvPr id="4" name="Footer Placeholder 3"/>
          <p:cNvSpPr>
            <a:spLocks noGrp="1"/>
          </p:cNvSpPr>
          <p:nvPr>
            <p:ph type="ftr" sz="quarter" idx="10"/>
          </p:nvPr>
        </p:nvSpPr>
        <p:spPr>
          <a:xfrm>
            <a:off x="6705600" y="6508750"/>
            <a:ext cx="2057400" cy="304800"/>
          </a:xfrm>
          <a:prstGeom prst="rect">
            <a:avLst/>
          </a:prstGeom>
        </p:spPr>
        <p:txBody>
          <a:bodyPr/>
          <a:lstStyle>
            <a:lvl1pPr>
              <a:defRPr/>
            </a:lvl1pPr>
          </a:lstStyle>
          <a:p>
            <a:endParaRPr lang="en-US" altLang="en-US"/>
          </a:p>
        </p:txBody>
      </p:sp>
      <p:sp>
        <p:nvSpPr>
          <p:cNvPr id="5" name="Slide Number Placeholder 4"/>
          <p:cNvSpPr>
            <a:spLocks noGrp="1"/>
          </p:cNvSpPr>
          <p:nvPr>
            <p:ph type="sldNum" sz="quarter" idx="11"/>
          </p:nvPr>
        </p:nvSpPr>
        <p:spPr>
          <a:xfrm>
            <a:off x="3429000" y="6508750"/>
            <a:ext cx="2133600" cy="307975"/>
          </a:xfrm>
        </p:spPr>
        <p:txBody>
          <a:bodyPr/>
          <a:lstStyle>
            <a:lvl1pPr>
              <a:defRPr/>
            </a:lvl1pPr>
          </a:lstStyle>
          <a:p>
            <a:fld id="{F50D0396-1F6D-A840-80A9-DA0D6E69D1AD}" type="slidenum">
              <a:rPr lang="en-US" altLang="en-US"/>
              <a:pPr/>
              <a:t>‹#›</a:t>
            </a:fld>
            <a:endParaRPr lang="en-US" altLang="en-US"/>
          </a:p>
        </p:txBody>
      </p:sp>
      <p:sp>
        <p:nvSpPr>
          <p:cNvPr id="6" name="Date Placeholder 5"/>
          <p:cNvSpPr>
            <a:spLocks noGrp="1"/>
          </p:cNvSpPr>
          <p:nvPr>
            <p:ph type="dt" sz="half" idx="12"/>
          </p:nvPr>
        </p:nvSpPr>
        <p:spPr>
          <a:xfrm>
            <a:off x="457200" y="6521450"/>
            <a:ext cx="2286000" cy="320675"/>
          </a:xfrm>
          <a:prstGeom prst="rect">
            <a:avLst/>
          </a:prstGeom>
        </p:spPr>
        <p:txBody>
          <a:bodyPr/>
          <a:lstStyle>
            <a:lvl1pPr>
              <a:defRPr/>
            </a:lvl1pPr>
          </a:lstStyle>
          <a:p>
            <a:endParaRPr lang="en-US" altLang="en-US"/>
          </a:p>
        </p:txBody>
      </p:sp>
    </p:spTree>
    <p:extLst>
      <p:ext uri="{BB962C8B-B14F-4D97-AF65-F5344CB8AC3E}">
        <p14:creationId xmlns:p14="http://schemas.microsoft.com/office/powerpoint/2010/main" val="178194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371600"/>
            <a:ext cx="8229600" cy="49530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4"/>
          <p:cNvSpPr>
            <a:spLocks noGrp="1"/>
          </p:cNvSpPr>
          <p:nvPr>
            <p:ph type="sldNum" sz="quarter" idx="11"/>
          </p:nvPr>
        </p:nvSpPr>
        <p:spPr/>
        <p:txBody>
          <a:bodyPr/>
          <a:lstStyle>
            <a:lvl1pPr>
              <a:defRPr/>
            </a:lvl1pPr>
          </a:lstStyle>
          <a:p>
            <a:fld id="{81527B9D-8B53-C542-B4A4-B7AE274C943D}" type="slidenum">
              <a:rPr lang="en-US" altLang="en-US"/>
              <a:pPr/>
              <a:t>‹#›</a:t>
            </a:fld>
            <a:endParaRPr lang="en-US" altLang="en-US"/>
          </a:p>
        </p:txBody>
      </p:sp>
    </p:spTree>
    <p:extLst>
      <p:ext uri="{BB962C8B-B14F-4D97-AF65-F5344CB8AC3E}">
        <p14:creationId xmlns:p14="http://schemas.microsoft.com/office/powerpoint/2010/main" val="338293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a:prstGeom prst="rect">
            <a:avLst/>
          </a:prstGeo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5" name="Slide Number Placeholder 4"/>
          <p:cNvSpPr>
            <a:spLocks noGrp="1"/>
          </p:cNvSpPr>
          <p:nvPr>
            <p:ph type="sldNum" sz="quarter" idx="11"/>
          </p:nvPr>
        </p:nvSpPr>
        <p:spPr/>
        <p:txBody>
          <a:bodyPr/>
          <a:lstStyle>
            <a:lvl1pPr>
              <a:defRPr/>
            </a:lvl1pPr>
          </a:lstStyle>
          <a:p>
            <a:fld id="{CBB34147-9FDE-7C41-B020-64F2575EF648}" type="slidenum">
              <a:rPr lang="en-US" altLang="en-US"/>
              <a:pPr/>
              <a:t>‹#›</a:t>
            </a:fld>
            <a:endParaRPr lang="en-US" altLang="en-US"/>
          </a:p>
        </p:txBody>
      </p:sp>
    </p:spTree>
    <p:extLst>
      <p:ext uri="{BB962C8B-B14F-4D97-AF65-F5344CB8AC3E}">
        <p14:creationId xmlns:p14="http://schemas.microsoft.com/office/powerpoint/2010/main" val="13058088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845467" y="2581570"/>
            <a:ext cx="8153400" cy="563562"/>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200" y="1371600"/>
            <a:ext cx="4038600" cy="49530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371600"/>
            <a:ext cx="4038600" cy="49530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0"/>
          </p:nvPr>
        </p:nvSpPr>
        <p:spPr>
          <a:xfrm>
            <a:off x="6705600" y="6508750"/>
            <a:ext cx="2057400" cy="304800"/>
          </a:xfrm>
          <a:prstGeom prst="rect">
            <a:avLst/>
          </a:prstGeom>
        </p:spPr>
        <p:txBody>
          <a:bodyPr/>
          <a:lstStyle>
            <a:lvl1pPr>
              <a:defRPr/>
            </a:lvl1pPr>
          </a:lstStyle>
          <a:p>
            <a:endParaRPr lang="en-US" altLang="en-US"/>
          </a:p>
        </p:txBody>
      </p:sp>
      <p:sp>
        <p:nvSpPr>
          <p:cNvPr id="6" name="Slide Number Placeholder 5"/>
          <p:cNvSpPr>
            <a:spLocks noGrp="1"/>
          </p:cNvSpPr>
          <p:nvPr>
            <p:ph type="sldNum" sz="quarter" idx="11"/>
          </p:nvPr>
        </p:nvSpPr>
        <p:spPr/>
        <p:txBody>
          <a:bodyPr/>
          <a:lstStyle>
            <a:lvl1pPr>
              <a:defRPr/>
            </a:lvl1pPr>
          </a:lstStyle>
          <a:p>
            <a:fld id="{00C5520B-3D5D-4D49-8553-5D2469DC711F}" type="slidenum">
              <a:rPr lang="en-US" altLang="en-US"/>
              <a:pPr/>
              <a:t>‹#›</a:t>
            </a:fld>
            <a:endParaRPr lang="en-US" altLang="en-US"/>
          </a:p>
        </p:txBody>
      </p:sp>
      <p:sp>
        <p:nvSpPr>
          <p:cNvPr id="7" name="Date Placeholder 6"/>
          <p:cNvSpPr>
            <a:spLocks noGrp="1"/>
          </p:cNvSpPr>
          <p:nvPr>
            <p:ph type="dt" sz="half" idx="12"/>
          </p:nvPr>
        </p:nvSpPr>
        <p:spPr>
          <a:xfrm>
            <a:off x="457200" y="6521450"/>
            <a:ext cx="2286000" cy="320675"/>
          </a:xfrm>
          <a:prstGeom prst="rect">
            <a:avLst/>
          </a:prstGeom>
        </p:spPr>
        <p:txBody>
          <a:bodyPr/>
          <a:lstStyle>
            <a:lvl1pPr>
              <a:defRPr/>
            </a:lvl1pPr>
          </a:lstStyle>
          <a:p>
            <a:endParaRPr lang="en-US" altLang="en-US"/>
          </a:p>
        </p:txBody>
      </p:sp>
    </p:spTree>
    <p:extLst>
      <p:ext uri="{BB962C8B-B14F-4D97-AF65-F5344CB8AC3E}">
        <p14:creationId xmlns:p14="http://schemas.microsoft.com/office/powerpoint/2010/main" val="1594709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6"/>
          <p:cNvSpPr>
            <a:spLocks noGrp="1"/>
          </p:cNvSpPr>
          <p:nvPr>
            <p:ph type="ftr" sz="quarter" idx="10"/>
          </p:nvPr>
        </p:nvSpPr>
        <p:spPr>
          <a:xfrm>
            <a:off x="6705600" y="6508750"/>
            <a:ext cx="2057400" cy="304800"/>
          </a:xfrm>
          <a:prstGeom prst="rect">
            <a:avLst/>
          </a:prstGeom>
        </p:spPr>
        <p:txBody>
          <a:bodyPr/>
          <a:lstStyle>
            <a:lvl1pPr>
              <a:defRPr/>
            </a:lvl1pPr>
          </a:lstStyle>
          <a:p>
            <a:endParaRPr lang="en-US" altLang="en-US"/>
          </a:p>
        </p:txBody>
      </p:sp>
      <p:sp>
        <p:nvSpPr>
          <p:cNvPr id="8" name="Slide Number Placeholder 7"/>
          <p:cNvSpPr>
            <a:spLocks noGrp="1"/>
          </p:cNvSpPr>
          <p:nvPr>
            <p:ph type="sldNum" sz="quarter" idx="11"/>
          </p:nvPr>
        </p:nvSpPr>
        <p:spPr/>
        <p:txBody>
          <a:bodyPr/>
          <a:lstStyle>
            <a:lvl1pPr>
              <a:defRPr/>
            </a:lvl1pPr>
          </a:lstStyle>
          <a:p>
            <a:fld id="{3B3CF0A8-2D3A-4C4A-B49A-1FDD56067450}" type="slidenum">
              <a:rPr lang="en-US" altLang="en-US"/>
              <a:pPr/>
              <a:t>‹#›</a:t>
            </a:fld>
            <a:endParaRPr lang="en-US" altLang="en-US"/>
          </a:p>
        </p:txBody>
      </p:sp>
      <p:sp>
        <p:nvSpPr>
          <p:cNvPr id="9" name="Date Placeholder 8"/>
          <p:cNvSpPr>
            <a:spLocks noGrp="1"/>
          </p:cNvSpPr>
          <p:nvPr>
            <p:ph type="dt" sz="half" idx="12"/>
          </p:nvPr>
        </p:nvSpPr>
        <p:spPr>
          <a:xfrm>
            <a:off x="457200" y="6521450"/>
            <a:ext cx="2286000" cy="320675"/>
          </a:xfrm>
          <a:prstGeom prst="rect">
            <a:avLst/>
          </a:prstGeom>
        </p:spPr>
        <p:txBody>
          <a:bodyPr/>
          <a:lstStyle>
            <a:lvl1pPr>
              <a:defRPr/>
            </a:lvl1pPr>
          </a:lstStyle>
          <a:p>
            <a:endParaRPr lang="en-US" altLang="en-US"/>
          </a:p>
        </p:txBody>
      </p:sp>
    </p:spTree>
    <p:extLst>
      <p:ext uri="{BB962C8B-B14F-4D97-AF65-F5344CB8AC3E}">
        <p14:creationId xmlns:p14="http://schemas.microsoft.com/office/powerpoint/2010/main" val="16878620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845467" y="2581570"/>
            <a:ext cx="8153400" cy="563562"/>
          </a:xfrm>
          <a:prstGeom prst="rect">
            <a:avLst/>
          </a:prstGeom>
        </p:spPr>
        <p:txBody>
          <a:bodyPr/>
          <a:lstStyle/>
          <a:p>
            <a:r>
              <a:rPr lang="en-US"/>
              <a:t>Click to edit Master title style</a:t>
            </a:r>
          </a:p>
        </p:txBody>
      </p:sp>
      <p:sp>
        <p:nvSpPr>
          <p:cNvPr id="3" name="Footer Placeholder 2"/>
          <p:cNvSpPr>
            <a:spLocks noGrp="1"/>
          </p:cNvSpPr>
          <p:nvPr>
            <p:ph type="ftr" sz="quarter" idx="10"/>
          </p:nvPr>
        </p:nvSpPr>
        <p:spPr>
          <a:xfrm>
            <a:off x="6705600" y="6508750"/>
            <a:ext cx="2057400" cy="304800"/>
          </a:xfrm>
          <a:prstGeom prst="rect">
            <a:avLst/>
          </a:prstGeom>
        </p:spPr>
        <p:txBody>
          <a:bodyPr/>
          <a:lstStyle>
            <a:lvl1pPr>
              <a:defRPr/>
            </a:lvl1pPr>
          </a:lstStyle>
          <a:p>
            <a:endParaRPr lang="en-US" altLang="en-US"/>
          </a:p>
        </p:txBody>
      </p:sp>
      <p:sp>
        <p:nvSpPr>
          <p:cNvPr id="4" name="Slide Number Placeholder 3"/>
          <p:cNvSpPr>
            <a:spLocks noGrp="1"/>
          </p:cNvSpPr>
          <p:nvPr>
            <p:ph type="sldNum" sz="quarter" idx="11"/>
          </p:nvPr>
        </p:nvSpPr>
        <p:spPr/>
        <p:txBody>
          <a:bodyPr/>
          <a:lstStyle>
            <a:lvl1pPr>
              <a:defRPr/>
            </a:lvl1pPr>
          </a:lstStyle>
          <a:p>
            <a:fld id="{2C3F1366-7D9F-624B-9D7B-C2843D7EEEB8}" type="slidenum">
              <a:rPr lang="en-US" altLang="en-US"/>
              <a:pPr/>
              <a:t>‹#›</a:t>
            </a:fld>
            <a:endParaRPr lang="en-US" altLang="en-US"/>
          </a:p>
        </p:txBody>
      </p:sp>
      <p:sp>
        <p:nvSpPr>
          <p:cNvPr id="5" name="Date Placeholder 4"/>
          <p:cNvSpPr>
            <a:spLocks noGrp="1"/>
          </p:cNvSpPr>
          <p:nvPr>
            <p:ph type="dt" sz="half" idx="12"/>
          </p:nvPr>
        </p:nvSpPr>
        <p:spPr>
          <a:xfrm>
            <a:off x="457200" y="6521450"/>
            <a:ext cx="2286000" cy="320675"/>
          </a:xfrm>
          <a:prstGeom prst="rect">
            <a:avLst/>
          </a:prstGeom>
        </p:spPr>
        <p:txBody>
          <a:bodyPr/>
          <a:lstStyle>
            <a:lvl1pPr>
              <a:defRPr/>
            </a:lvl1pPr>
          </a:lstStyle>
          <a:p>
            <a:endParaRPr lang="en-US" altLang="en-US"/>
          </a:p>
        </p:txBody>
      </p:sp>
    </p:spTree>
    <p:extLst>
      <p:ext uri="{BB962C8B-B14F-4D97-AF65-F5344CB8AC3E}">
        <p14:creationId xmlns:p14="http://schemas.microsoft.com/office/powerpoint/2010/main" val="17858802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6705600" y="6508750"/>
            <a:ext cx="2057400" cy="304800"/>
          </a:xfrm>
          <a:prstGeom prst="rect">
            <a:avLst/>
          </a:prstGeom>
        </p:spPr>
        <p:txBody>
          <a:bodyPr/>
          <a:lstStyle>
            <a:lvl1pPr>
              <a:defRPr/>
            </a:lvl1pPr>
          </a:lstStyle>
          <a:p>
            <a:endParaRPr lang="en-US" altLang="en-US"/>
          </a:p>
        </p:txBody>
      </p:sp>
      <p:sp>
        <p:nvSpPr>
          <p:cNvPr id="3" name="Slide Number Placeholder 2"/>
          <p:cNvSpPr>
            <a:spLocks noGrp="1"/>
          </p:cNvSpPr>
          <p:nvPr>
            <p:ph type="sldNum" sz="quarter" idx="11"/>
          </p:nvPr>
        </p:nvSpPr>
        <p:spPr/>
        <p:txBody>
          <a:bodyPr/>
          <a:lstStyle>
            <a:lvl1pPr>
              <a:defRPr/>
            </a:lvl1pPr>
          </a:lstStyle>
          <a:p>
            <a:fld id="{ACF95BC7-B595-424D-AC38-35A2CFCEC1D3}" type="slidenum">
              <a:rPr lang="en-US" altLang="en-US"/>
              <a:pPr/>
              <a:t>‹#›</a:t>
            </a:fld>
            <a:endParaRPr lang="en-US" altLang="en-US"/>
          </a:p>
        </p:txBody>
      </p:sp>
      <p:sp>
        <p:nvSpPr>
          <p:cNvPr id="4" name="Date Placeholder 3"/>
          <p:cNvSpPr>
            <a:spLocks noGrp="1"/>
          </p:cNvSpPr>
          <p:nvPr>
            <p:ph type="dt" sz="half" idx="12"/>
          </p:nvPr>
        </p:nvSpPr>
        <p:spPr>
          <a:xfrm>
            <a:off x="457200" y="6521450"/>
            <a:ext cx="2286000" cy="320675"/>
          </a:xfrm>
          <a:prstGeom prst="rect">
            <a:avLst/>
          </a:prstGeom>
        </p:spPr>
        <p:txBody>
          <a:bodyPr/>
          <a:lstStyle>
            <a:lvl1pPr>
              <a:defRPr/>
            </a:lvl1pPr>
          </a:lstStyle>
          <a:p>
            <a:endParaRPr lang="en-US" altLang="en-US"/>
          </a:p>
        </p:txBody>
      </p:sp>
    </p:spTree>
    <p:extLst>
      <p:ext uri="{BB962C8B-B14F-4D97-AF65-F5344CB8AC3E}">
        <p14:creationId xmlns:p14="http://schemas.microsoft.com/office/powerpoint/2010/main" val="20584995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Footer Placeholder 4"/>
          <p:cNvSpPr>
            <a:spLocks noGrp="1"/>
          </p:cNvSpPr>
          <p:nvPr>
            <p:ph type="ftr" sz="quarter" idx="10"/>
          </p:nvPr>
        </p:nvSpPr>
        <p:spPr>
          <a:xfrm>
            <a:off x="6705600" y="6508750"/>
            <a:ext cx="2057400" cy="304800"/>
          </a:xfrm>
          <a:prstGeom prst="rect">
            <a:avLst/>
          </a:prstGeom>
        </p:spPr>
        <p:txBody>
          <a:bodyPr/>
          <a:lstStyle>
            <a:lvl1pPr>
              <a:defRPr/>
            </a:lvl1pPr>
          </a:lstStyle>
          <a:p>
            <a:endParaRPr lang="en-US" altLang="en-US"/>
          </a:p>
        </p:txBody>
      </p:sp>
      <p:sp>
        <p:nvSpPr>
          <p:cNvPr id="6" name="Slide Number Placeholder 5"/>
          <p:cNvSpPr>
            <a:spLocks noGrp="1"/>
          </p:cNvSpPr>
          <p:nvPr>
            <p:ph type="sldNum" sz="quarter" idx="11"/>
          </p:nvPr>
        </p:nvSpPr>
        <p:spPr/>
        <p:txBody>
          <a:bodyPr/>
          <a:lstStyle>
            <a:lvl1pPr>
              <a:defRPr/>
            </a:lvl1pPr>
          </a:lstStyle>
          <a:p>
            <a:fld id="{7FFE9FC8-E419-F049-8482-6C3AB274B235}" type="slidenum">
              <a:rPr lang="en-US" altLang="en-US"/>
              <a:pPr/>
              <a:t>‹#›</a:t>
            </a:fld>
            <a:endParaRPr lang="en-US" altLang="en-US"/>
          </a:p>
        </p:txBody>
      </p:sp>
      <p:sp>
        <p:nvSpPr>
          <p:cNvPr id="7" name="Date Placeholder 6"/>
          <p:cNvSpPr>
            <a:spLocks noGrp="1"/>
          </p:cNvSpPr>
          <p:nvPr>
            <p:ph type="dt" sz="half" idx="12"/>
          </p:nvPr>
        </p:nvSpPr>
        <p:spPr>
          <a:xfrm>
            <a:off x="457200" y="6521450"/>
            <a:ext cx="2286000" cy="320675"/>
          </a:xfrm>
          <a:prstGeom prst="rect">
            <a:avLst/>
          </a:prstGeom>
        </p:spPr>
        <p:txBody>
          <a:bodyPr/>
          <a:lstStyle>
            <a:lvl1pPr>
              <a:defRPr/>
            </a:lvl1pPr>
          </a:lstStyle>
          <a:p>
            <a:endParaRPr lang="en-US" altLang="en-US"/>
          </a:p>
        </p:txBody>
      </p:sp>
    </p:spTree>
    <p:extLst>
      <p:ext uri="{BB962C8B-B14F-4D97-AF65-F5344CB8AC3E}">
        <p14:creationId xmlns:p14="http://schemas.microsoft.com/office/powerpoint/2010/main" val="12399298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630238" y="2057400"/>
            <a:ext cx="2949575"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Footer Placeholder 4"/>
          <p:cNvSpPr>
            <a:spLocks noGrp="1"/>
          </p:cNvSpPr>
          <p:nvPr>
            <p:ph type="ftr" sz="quarter" idx="10"/>
          </p:nvPr>
        </p:nvSpPr>
        <p:spPr>
          <a:xfrm>
            <a:off x="6705600" y="6508750"/>
            <a:ext cx="2057400" cy="304800"/>
          </a:xfrm>
          <a:prstGeom prst="rect">
            <a:avLst/>
          </a:prstGeom>
        </p:spPr>
        <p:txBody>
          <a:bodyPr/>
          <a:lstStyle>
            <a:lvl1pPr>
              <a:defRPr/>
            </a:lvl1pPr>
          </a:lstStyle>
          <a:p>
            <a:endParaRPr lang="en-US" altLang="en-US"/>
          </a:p>
        </p:txBody>
      </p:sp>
      <p:sp>
        <p:nvSpPr>
          <p:cNvPr id="6" name="Slide Number Placeholder 5"/>
          <p:cNvSpPr>
            <a:spLocks noGrp="1"/>
          </p:cNvSpPr>
          <p:nvPr>
            <p:ph type="sldNum" sz="quarter" idx="11"/>
          </p:nvPr>
        </p:nvSpPr>
        <p:spPr/>
        <p:txBody>
          <a:bodyPr/>
          <a:lstStyle>
            <a:lvl1pPr>
              <a:defRPr/>
            </a:lvl1pPr>
          </a:lstStyle>
          <a:p>
            <a:fld id="{FDBC9AF1-8311-FF44-BB94-F1A661EEFEC4}" type="slidenum">
              <a:rPr lang="en-US" altLang="en-US"/>
              <a:pPr/>
              <a:t>‹#›</a:t>
            </a:fld>
            <a:endParaRPr lang="en-US" altLang="en-US"/>
          </a:p>
        </p:txBody>
      </p:sp>
      <p:sp>
        <p:nvSpPr>
          <p:cNvPr id="7" name="Date Placeholder 6"/>
          <p:cNvSpPr>
            <a:spLocks noGrp="1"/>
          </p:cNvSpPr>
          <p:nvPr>
            <p:ph type="dt" sz="half" idx="12"/>
          </p:nvPr>
        </p:nvSpPr>
        <p:spPr>
          <a:xfrm>
            <a:off x="457200" y="6521450"/>
            <a:ext cx="2286000" cy="320675"/>
          </a:xfrm>
          <a:prstGeom prst="rect">
            <a:avLst/>
          </a:prstGeom>
        </p:spPr>
        <p:txBody>
          <a:bodyPr/>
          <a:lstStyle>
            <a:lvl1pPr>
              <a:defRPr/>
            </a:lvl1pPr>
          </a:lstStyle>
          <a:p>
            <a:endParaRPr lang="en-US" altLang="en-US"/>
          </a:p>
        </p:txBody>
      </p:sp>
    </p:spTree>
    <p:extLst>
      <p:ext uri="{BB962C8B-B14F-4D97-AF65-F5344CB8AC3E}">
        <p14:creationId xmlns:p14="http://schemas.microsoft.com/office/powerpoint/2010/main" val="3203675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4.tiff"/><Relationship Id="rId2" Type="http://schemas.openxmlformats.org/officeDocument/2006/relationships/slideLayout" Target="../slideLayouts/slideLayout2.xml"/><Relationship Id="rId16" Type="http://schemas.openxmlformats.org/officeDocument/2006/relationships/image" Target="../media/image3.tif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tif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14"/>
          <a:stretch>
            <a:fillRect/>
          </a:stretch>
        </p:blipFill>
        <p:spPr>
          <a:xfrm>
            <a:off x="7696199" y="40394"/>
            <a:ext cx="1419225" cy="680332"/>
          </a:xfrm>
          <a:prstGeom prst="rect">
            <a:avLst/>
          </a:prstGeom>
        </p:spPr>
      </p:pic>
      <p:sp>
        <p:nvSpPr>
          <p:cNvPr id="1093" name="Rectangle 69"/>
          <p:cNvSpPr>
            <a:spLocks noChangeArrowheads="1"/>
          </p:cNvSpPr>
          <p:nvPr userDrawn="1"/>
        </p:nvSpPr>
        <p:spPr bwMode="gray">
          <a:xfrm>
            <a:off x="0" y="685800"/>
            <a:ext cx="9144000" cy="152400"/>
          </a:xfrm>
          <a:prstGeom prst="rect">
            <a:avLst/>
          </a:prstGeom>
          <a:solidFill>
            <a:schemeClr val="tx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pic>
        <p:nvPicPr>
          <p:cNvPr id="1096" name="Picture 72"/>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4800600" y="47126"/>
            <a:ext cx="1447800" cy="673599"/>
          </a:xfrm>
          <a:prstGeom prst="rect">
            <a:avLst/>
          </a:prstGeom>
          <a:noFill/>
          <a:extLst>
            <a:ext uri="{909E8E84-426E-40dd-AFC4-6F175D3DCCD1}">
              <a14:hiddenFill xmlns:a14="http://schemas.microsoft.com/office/drawing/2010/main" xmlns="">
                <a:solidFill>
                  <a:srgbClr val="FFFFFF"/>
                </a:solidFill>
              </a14:hiddenFill>
            </a:ext>
          </a:extLst>
        </p:spPr>
      </p:pic>
      <p:sp>
        <p:nvSpPr>
          <p:cNvPr id="1030" name="Rectangle 6"/>
          <p:cNvSpPr>
            <a:spLocks noGrp="1" noChangeArrowheads="1"/>
          </p:cNvSpPr>
          <p:nvPr>
            <p:ph type="sldNum" sz="quarter" idx="4"/>
          </p:nvPr>
        </p:nvSpPr>
        <p:spPr bwMode="auto">
          <a:xfrm>
            <a:off x="3429000" y="6508750"/>
            <a:ext cx="2133600" cy="3079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ctr">
              <a:defRPr sz="1400"/>
            </a:lvl1pPr>
          </a:lstStyle>
          <a:p>
            <a:fld id="{A56109C0-27C1-7349-BA92-9D0D6A8CE8F1}" type="slidenum">
              <a:rPr lang="en-US" altLang="en-US"/>
              <a:pPr/>
              <a:t>‹#›</a:t>
            </a:fld>
            <a:endParaRPr lang="en-US" altLang="en-US"/>
          </a:p>
        </p:txBody>
      </p:sp>
      <p:pic>
        <p:nvPicPr>
          <p:cNvPr id="3" name="Picture 2"/>
          <p:cNvPicPr>
            <a:picLocks noChangeAspect="1"/>
          </p:cNvPicPr>
          <p:nvPr userDrawn="1"/>
        </p:nvPicPr>
        <p:blipFill>
          <a:blip r:embed="rId16"/>
          <a:stretch>
            <a:fillRect/>
          </a:stretch>
        </p:blipFill>
        <p:spPr>
          <a:xfrm>
            <a:off x="6248401" y="47126"/>
            <a:ext cx="1447799" cy="673599"/>
          </a:xfrm>
          <a:prstGeom prst="rect">
            <a:avLst/>
          </a:prstGeom>
        </p:spPr>
      </p:pic>
      <p:pic>
        <p:nvPicPr>
          <p:cNvPr id="5" name="Picture 4"/>
          <p:cNvPicPr>
            <a:picLocks noChangeAspect="1"/>
          </p:cNvPicPr>
          <p:nvPr userDrawn="1"/>
        </p:nvPicPr>
        <p:blipFill>
          <a:blip r:embed="rId17"/>
          <a:stretch>
            <a:fillRect/>
          </a:stretch>
        </p:blipFill>
        <p:spPr>
          <a:xfrm>
            <a:off x="38101" y="40393"/>
            <a:ext cx="4762499" cy="680332"/>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rtl="0" eaLnBrk="1" fontAlgn="base" hangingPunct="1">
        <a:spcBef>
          <a:spcPct val="0"/>
        </a:spcBef>
        <a:spcAft>
          <a:spcPct val="0"/>
        </a:spcAft>
        <a:defRPr sz="3200" b="1" kern="1200">
          <a:solidFill>
            <a:schemeClr val="bg1"/>
          </a:solidFill>
          <a:latin typeface="+mj-lt"/>
          <a:ea typeface="+mj-ea"/>
          <a:cs typeface="+mj-cs"/>
        </a:defRPr>
      </a:lvl1pPr>
      <a:lvl2pPr algn="l" rtl="0" eaLnBrk="1" fontAlgn="base" hangingPunct="1">
        <a:spcBef>
          <a:spcPct val="0"/>
        </a:spcBef>
        <a:spcAft>
          <a:spcPct val="0"/>
        </a:spcAft>
        <a:defRPr sz="3200" b="1">
          <a:solidFill>
            <a:schemeClr val="bg1"/>
          </a:solidFill>
          <a:latin typeface="Verdana" charset="0"/>
        </a:defRPr>
      </a:lvl2pPr>
      <a:lvl3pPr algn="l" rtl="0" eaLnBrk="1" fontAlgn="base" hangingPunct="1">
        <a:spcBef>
          <a:spcPct val="0"/>
        </a:spcBef>
        <a:spcAft>
          <a:spcPct val="0"/>
        </a:spcAft>
        <a:defRPr sz="3200" b="1">
          <a:solidFill>
            <a:schemeClr val="bg1"/>
          </a:solidFill>
          <a:latin typeface="Verdana" charset="0"/>
        </a:defRPr>
      </a:lvl3pPr>
      <a:lvl4pPr algn="l" rtl="0" eaLnBrk="1" fontAlgn="base" hangingPunct="1">
        <a:spcBef>
          <a:spcPct val="0"/>
        </a:spcBef>
        <a:spcAft>
          <a:spcPct val="0"/>
        </a:spcAft>
        <a:defRPr sz="3200" b="1">
          <a:solidFill>
            <a:schemeClr val="bg1"/>
          </a:solidFill>
          <a:latin typeface="Verdana" charset="0"/>
        </a:defRPr>
      </a:lvl4pPr>
      <a:lvl5pPr algn="l" rtl="0" eaLnBrk="1" fontAlgn="base" hangingPunct="1">
        <a:spcBef>
          <a:spcPct val="0"/>
        </a:spcBef>
        <a:spcAft>
          <a:spcPct val="0"/>
        </a:spcAft>
        <a:defRPr sz="3200" b="1">
          <a:solidFill>
            <a:schemeClr val="bg1"/>
          </a:solidFill>
          <a:latin typeface="Verdana" charset="0"/>
        </a:defRPr>
      </a:lvl5pPr>
      <a:lvl6pPr marL="457200" algn="l" rtl="0" eaLnBrk="1" fontAlgn="base" hangingPunct="1">
        <a:spcBef>
          <a:spcPct val="0"/>
        </a:spcBef>
        <a:spcAft>
          <a:spcPct val="0"/>
        </a:spcAft>
        <a:defRPr sz="3200" b="1">
          <a:solidFill>
            <a:schemeClr val="bg1"/>
          </a:solidFill>
          <a:latin typeface="Verdana" charset="0"/>
        </a:defRPr>
      </a:lvl6pPr>
      <a:lvl7pPr marL="914400" algn="l" rtl="0" eaLnBrk="1" fontAlgn="base" hangingPunct="1">
        <a:spcBef>
          <a:spcPct val="0"/>
        </a:spcBef>
        <a:spcAft>
          <a:spcPct val="0"/>
        </a:spcAft>
        <a:defRPr sz="3200" b="1">
          <a:solidFill>
            <a:schemeClr val="bg1"/>
          </a:solidFill>
          <a:latin typeface="Verdana" charset="0"/>
        </a:defRPr>
      </a:lvl7pPr>
      <a:lvl8pPr marL="1371600" algn="l" rtl="0" eaLnBrk="1" fontAlgn="base" hangingPunct="1">
        <a:spcBef>
          <a:spcPct val="0"/>
        </a:spcBef>
        <a:spcAft>
          <a:spcPct val="0"/>
        </a:spcAft>
        <a:defRPr sz="3200" b="1">
          <a:solidFill>
            <a:schemeClr val="bg1"/>
          </a:solidFill>
          <a:latin typeface="Verdana" charset="0"/>
        </a:defRPr>
      </a:lvl8pPr>
      <a:lvl9pPr marL="1828800" algn="l" rtl="0" eaLnBrk="1" fontAlgn="base" hangingPunct="1">
        <a:spcBef>
          <a:spcPct val="0"/>
        </a:spcBef>
        <a:spcAft>
          <a:spcPct val="0"/>
        </a:spcAft>
        <a:defRPr sz="3200" b="1">
          <a:solidFill>
            <a:schemeClr val="bg1"/>
          </a:solidFill>
          <a:latin typeface="Verdana" charset="0"/>
        </a:defRPr>
      </a:lvl9pPr>
    </p:titleStyle>
    <p:bodyStyle>
      <a:lvl1pPr marL="342900" indent="-342900" algn="l" rtl="0" eaLnBrk="1" fontAlgn="base" hangingPunct="1">
        <a:spcBef>
          <a:spcPct val="20000"/>
        </a:spcBef>
        <a:spcAft>
          <a:spcPct val="0"/>
        </a:spcAft>
        <a:buClr>
          <a:schemeClr val="hlink"/>
        </a:buClr>
        <a:buFont typeface="Wingdings" charset="2"/>
        <a:buChar char="v"/>
        <a:defRPr sz="2800" b="1" kern="1200">
          <a:solidFill>
            <a:schemeClr val="accent1"/>
          </a:solidFill>
          <a:latin typeface="+mn-lt"/>
          <a:ea typeface="+mn-ea"/>
          <a:cs typeface="+mn-cs"/>
        </a:defRPr>
      </a:lvl1pPr>
      <a:lvl2pPr marL="742950" indent="-285750" algn="l" rtl="0" eaLnBrk="1" fontAlgn="base" hangingPunct="1">
        <a:spcBef>
          <a:spcPct val="20000"/>
        </a:spcBef>
        <a:spcAft>
          <a:spcPct val="0"/>
        </a:spcAft>
        <a:buClr>
          <a:schemeClr val="accent1"/>
        </a:buClr>
        <a:buFont typeface="Wingdings" charset="2"/>
        <a:buChar char="§"/>
        <a:defRPr sz="2400" kern="1200">
          <a:solidFill>
            <a:schemeClr val="tx1"/>
          </a:solidFill>
          <a:latin typeface="Arial" charset="0"/>
          <a:ea typeface="+mn-ea"/>
          <a:cs typeface="+mn-cs"/>
        </a:defRPr>
      </a:lvl2pPr>
      <a:lvl3pPr marL="1143000" indent="-228600" algn="l" rtl="0" eaLnBrk="1" fontAlgn="base" hangingPunct="1">
        <a:spcBef>
          <a:spcPct val="20000"/>
        </a:spcBef>
        <a:spcAft>
          <a:spcPct val="0"/>
        </a:spcAft>
        <a:buClr>
          <a:schemeClr val="tx1"/>
        </a:buClr>
        <a:buChar char="•"/>
        <a:defRPr sz="2200" kern="1200">
          <a:solidFill>
            <a:schemeClr val="tx1"/>
          </a:solidFill>
          <a:latin typeface="Arial" charset="0"/>
          <a:ea typeface="+mn-ea"/>
          <a:cs typeface="+mn-cs"/>
        </a:defRPr>
      </a:lvl3pPr>
      <a:lvl4pPr marL="1600200" indent="-228600" algn="l" rtl="0" eaLnBrk="1" fontAlgn="base" hangingPunct="1">
        <a:spcBef>
          <a:spcPct val="20000"/>
        </a:spcBef>
        <a:spcAft>
          <a:spcPct val="0"/>
        </a:spcAft>
        <a:buChar char="–"/>
        <a:defRPr sz="2000" kern="1200">
          <a:solidFill>
            <a:schemeClr val="tx1"/>
          </a:solidFill>
          <a:latin typeface="Arial" charset="0"/>
          <a:ea typeface="+mn-ea"/>
          <a:cs typeface="+mn-cs"/>
        </a:defRPr>
      </a:lvl4pPr>
      <a:lvl5pPr marL="2057400" indent="-228600" algn="l" rtl="0" eaLnBrk="1" fontAlgn="base" hangingPunct="1">
        <a:spcBef>
          <a:spcPct val="20000"/>
        </a:spcBef>
        <a:spcAft>
          <a:spcPct val="0"/>
        </a:spcAft>
        <a:buChar char="»"/>
        <a:defRPr sz="2000" kern="1200">
          <a:solidFill>
            <a:schemeClr val="tx1"/>
          </a:solidFill>
          <a:latin typeface="Arial"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81200" y="4572000"/>
            <a:ext cx="4953000" cy="1323439"/>
          </a:xfrm>
          <a:prstGeom prst="rect">
            <a:avLst/>
          </a:prstGeom>
          <a:noFill/>
        </p:spPr>
        <p:txBody>
          <a:bodyPr wrap="square" rtlCol="0">
            <a:spAutoFit/>
          </a:bodyPr>
          <a:lstStyle/>
          <a:p>
            <a:pPr algn="ctr"/>
            <a:r>
              <a:rPr lang="zh-CN" altLang="en-US" sz="2000" b="1" dirty="0">
                <a:solidFill>
                  <a:srgbClr val="000000"/>
                </a:solidFill>
              </a:rPr>
              <a:t>陈鹏飞</a:t>
            </a:r>
            <a:endParaRPr lang="en-US" altLang="zh-CN" sz="2000" b="1" dirty="0">
              <a:solidFill>
                <a:srgbClr val="000000"/>
              </a:solidFill>
            </a:endParaRPr>
          </a:p>
          <a:p>
            <a:pPr algn="ctr"/>
            <a:r>
              <a:rPr lang="zh-CN" altLang="en-US" sz="2000" b="1" dirty="0">
                <a:solidFill>
                  <a:srgbClr val="000000"/>
                </a:solidFill>
              </a:rPr>
              <a:t>数据科学与计算机学院</a:t>
            </a:r>
            <a:endParaRPr lang="en-US" altLang="zh-CN" sz="2000" b="1" dirty="0">
              <a:solidFill>
                <a:srgbClr val="000000"/>
              </a:solidFill>
            </a:endParaRPr>
          </a:p>
          <a:p>
            <a:pPr algn="ctr"/>
            <a:r>
              <a:rPr lang="en-US" sz="2000" b="1" dirty="0">
                <a:solidFill>
                  <a:srgbClr val="000000"/>
                </a:solidFill>
              </a:rPr>
              <a:t>2018-06</a:t>
            </a:r>
            <a:r>
              <a:rPr lang="en-US" altLang="zh-CN" sz="2000" b="1" dirty="0">
                <a:solidFill>
                  <a:srgbClr val="000000"/>
                </a:solidFill>
              </a:rPr>
              <a:t>-20</a:t>
            </a:r>
            <a:endParaRPr lang="en-US" sz="2000" b="1" dirty="0">
              <a:solidFill>
                <a:srgbClr val="000000"/>
              </a:solidFill>
            </a:endParaRPr>
          </a:p>
          <a:p>
            <a:pPr algn="ctr"/>
            <a:r>
              <a:rPr lang="en-US" sz="2000" b="1" dirty="0">
                <a:solidFill>
                  <a:srgbClr val="000000"/>
                </a:solidFill>
              </a:rPr>
              <a:t>chenpf7@mail.sysu.edu.cn</a:t>
            </a:r>
          </a:p>
        </p:txBody>
      </p:sp>
      <p:sp>
        <p:nvSpPr>
          <p:cNvPr id="3" name="幻灯片编号占位符 2"/>
          <p:cNvSpPr>
            <a:spLocks noGrp="1"/>
          </p:cNvSpPr>
          <p:nvPr>
            <p:ph type="sldNum" sz="quarter" idx="4"/>
          </p:nvPr>
        </p:nvSpPr>
        <p:spPr>
          <a:xfrm>
            <a:off x="2514600" y="6477000"/>
            <a:ext cx="2133600" cy="185737"/>
          </a:xfrm>
        </p:spPr>
        <p:txBody>
          <a:bodyPr/>
          <a:lstStyle/>
          <a:p>
            <a:fld id="{03558B56-0B79-7D43-B358-DBD0426B793E}" type="slidenum">
              <a:rPr lang="en-US" altLang="en-US" smtClean="0"/>
              <a:pPr/>
              <a:t>1</a:t>
            </a:fld>
            <a:endParaRPr lang="en-US"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10</a:t>
            </a:fld>
            <a:endParaRPr lang="en-US" altLang="en-US"/>
          </a:p>
        </p:txBody>
      </p:sp>
      <p:sp>
        <p:nvSpPr>
          <p:cNvPr id="4" name="矩形 3"/>
          <p:cNvSpPr/>
          <p:nvPr/>
        </p:nvSpPr>
        <p:spPr>
          <a:xfrm>
            <a:off x="0" y="838200"/>
            <a:ext cx="4318811" cy="523220"/>
          </a:xfrm>
          <a:prstGeom prst="rect">
            <a:avLst/>
          </a:prstGeom>
        </p:spPr>
        <p:txBody>
          <a:bodyPr wrap="none">
            <a:spAutoFit/>
          </a:bodyPr>
          <a:lstStyle/>
          <a:p>
            <a:r>
              <a:rPr lang="en-US" altLang="en-US" sz="2800" b="1" i="1" dirty="0">
                <a:solidFill>
                  <a:srgbClr val="000000"/>
                </a:solidFill>
              </a:rPr>
              <a:t>Log for Banking Service</a:t>
            </a:r>
            <a:endParaRPr lang="zh-CN" altLang="en-US" sz="2800" b="1" i="1" dirty="0">
              <a:solidFill>
                <a:srgbClr val="000000"/>
              </a:solidFill>
            </a:endParaRPr>
          </a:p>
        </p:txBody>
      </p:sp>
      <p:grpSp>
        <p:nvGrpSpPr>
          <p:cNvPr id="5" name="Group 115">
            <a:extLst>
              <a:ext uri="{FF2B5EF4-FFF2-40B4-BE49-F238E27FC236}">
                <a16:creationId xmlns:a16="http://schemas.microsoft.com/office/drawing/2014/main" id="{31574587-5A0E-4B32-ADE6-99101970FF11}"/>
              </a:ext>
            </a:extLst>
          </p:cNvPr>
          <p:cNvGrpSpPr>
            <a:grpSpLocks/>
          </p:cNvGrpSpPr>
          <p:nvPr/>
        </p:nvGrpSpPr>
        <p:grpSpPr bwMode="auto">
          <a:xfrm>
            <a:off x="73751" y="2441769"/>
            <a:ext cx="9096375" cy="3045602"/>
            <a:chOff x="270" y="1185"/>
            <a:chExt cx="5182" cy="1288"/>
          </a:xfrm>
        </p:grpSpPr>
        <p:sp>
          <p:nvSpPr>
            <p:cNvPr id="6" name="Rectangle 5">
              <a:extLst>
                <a:ext uri="{FF2B5EF4-FFF2-40B4-BE49-F238E27FC236}">
                  <a16:creationId xmlns:a16="http://schemas.microsoft.com/office/drawing/2014/main" id="{7241083D-9B9A-4B34-823F-7ACB918D2191}"/>
                </a:ext>
              </a:extLst>
            </p:cNvPr>
            <p:cNvSpPr>
              <a:spLocks/>
            </p:cNvSpPr>
            <p:nvPr/>
          </p:nvSpPr>
          <p:spPr bwMode="auto">
            <a:xfrm>
              <a:off x="2473" y="1351"/>
              <a:ext cx="2967" cy="712"/>
            </a:xfrm>
            <a:prstGeom prst="rect">
              <a:avLst/>
            </a:prstGeom>
            <a:solidFill>
              <a:srgbClr val="D9AA73"/>
            </a:solidFill>
            <a:ln>
              <a:noFill/>
            </a:ln>
            <a:extLst>
              <a:ext uri="{91240B29-F687-4F45-9708-019B960494DF}">
                <a14:hiddenLine xmlns:a14="http://schemas.microsoft.com/office/drawing/2010/main" w="9525">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solidFill>
                  <a:srgbClr val="000000"/>
                </a:solidFill>
              </a:endParaRPr>
            </a:p>
          </p:txBody>
        </p:sp>
        <p:sp>
          <p:nvSpPr>
            <p:cNvPr id="7" name="Rectangle 6">
              <a:extLst>
                <a:ext uri="{FF2B5EF4-FFF2-40B4-BE49-F238E27FC236}">
                  <a16:creationId xmlns:a16="http://schemas.microsoft.com/office/drawing/2014/main" id="{5796A8CB-3782-4C46-9333-11D06DDC3316}"/>
                </a:ext>
              </a:extLst>
            </p:cNvPr>
            <p:cNvSpPr>
              <a:spLocks/>
            </p:cNvSpPr>
            <p:nvPr/>
          </p:nvSpPr>
          <p:spPr bwMode="auto">
            <a:xfrm>
              <a:off x="281" y="1351"/>
              <a:ext cx="2967" cy="712"/>
            </a:xfrm>
            <a:prstGeom prst="rect">
              <a:avLst/>
            </a:prstGeom>
            <a:solidFill>
              <a:srgbClr val="D9AA73"/>
            </a:solidFill>
            <a:ln>
              <a:noFill/>
            </a:ln>
            <a:extLst>
              <a:ext uri="{91240B29-F687-4F45-9708-019B960494DF}">
                <a14:hiddenLine xmlns:a14="http://schemas.microsoft.com/office/drawing/2010/main" w="9525">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solidFill>
                  <a:srgbClr val="000000"/>
                </a:solidFill>
              </a:endParaRPr>
            </a:p>
          </p:txBody>
        </p:sp>
        <p:sp>
          <p:nvSpPr>
            <p:cNvPr id="8" name="Rectangle 7">
              <a:extLst>
                <a:ext uri="{FF2B5EF4-FFF2-40B4-BE49-F238E27FC236}">
                  <a16:creationId xmlns:a16="http://schemas.microsoft.com/office/drawing/2014/main" id="{D67FF601-973B-4392-BF80-AFCE26490355}"/>
                </a:ext>
              </a:extLst>
            </p:cNvPr>
            <p:cNvSpPr>
              <a:spLocks/>
            </p:cNvSpPr>
            <p:nvPr/>
          </p:nvSpPr>
          <p:spPr bwMode="auto">
            <a:xfrm>
              <a:off x="310" y="1185"/>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P</a:t>
              </a:r>
            </a:p>
          </p:txBody>
        </p:sp>
        <p:sp>
          <p:nvSpPr>
            <p:cNvPr id="9" name="Rectangle 8">
              <a:extLst>
                <a:ext uri="{FF2B5EF4-FFF2-40B4-BE49-F238E27FC236}">
                  <a16:creationId xmlns:a16="http://schemas.microsoft.com/office/drawing/2014/main" id="{2DE768FF-C4AB-42C6-9317-FE09EDBC918F}"/>
                </a:ext>
              </a:extLst>
            </p:cNvPr>
            <p:cNvSpPr>
              <a:spLocks/>
            </p:cNvSpPr>
            <p:nvPr/>
          </p:nvSpPr>
          <p:spPr bwMode="auto">
            <a:xfrm>
              <a:off x="377" y="1221"/>
              <a:ext cx="47" cy="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300">
                  <a:solidFill>
                    <a:srgbClr val="000000"/>
                  </a:solidFill>
                  <a:latin typeface="Times" panose="02020603050405020304" pitchFamily="18" charset="0"/>
                  <a:sym typeface="Times" panose="02020603050405020304" pitchFamily="18" charset="0"/>
                </a:rPr>
                <a:t>0</a:t>
              </a:r>
            </a:p>
          </p:txBody>
        </p:sp>
        <p:sp>
          <p:nvSpPr>
            <p:cNvPr id="10" name="Rectangle 9">
              <a:extLst>
                <a:ext uri="{FF2B5EF4-FFF2-40B4-BE49-F238E27FC236}">
                  <a16:creationId xmlns:a16="http://schemas.microsoft.com/office/drawing/2014/main" id="{D22735E3-0FA1-4E16-B61D-7FB8631DD21A}"/>
                </a:ext>
              </a:extLst>
            </p:cNvPr>
            <p:cNvSpPr>
              <a:spLocks/>
            </p:cNvSpPr>
            <p:nvPr/>
          </p:nvSpPr>
          <p:spPr bwMode="auto">
            <a:xfrm>
              <a:off x="1826" y="1185"/>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P</a:t>
              </a:r>
            </a:p>
          </p:txBody>
        </p:sp>
        <p:sp>
          <p:nvSpPr>
            <p:cNvPr id="11" name="Rectangle 10">
              <a:extLst>
                <a:ext uri="{FF2B5EF4-FFF2-40B4-BE49-F238E27FC236}">
                  <a16:creationId xmlns:a16="http://schemas.microsoft.com/office/drawing/2014/main" id="{1164B9F4-A6F5-4435-BB4C-145ADA856B03}"/>
                </a:ext>
              </a:extLst>
            </p:cNvPr>
            <p:cNvSpPr>
              <a:spLocks/>
            </p:cNvSpPr>
            <p:nvPr/>
          </p:nvSpPr>
          <p:spPr bwMode="auto">
            <a:xfrm>
              <a:off x="1893" y="1221"/>
              <a:ext cx="47" cy="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300">
                  <a:solidFill>
                    <a:srgbClr val="000000"/>
                  </a:solidFill>
                  <a:latin typeface="Times" panose="02020603050405020304" pitchFamily="18" charset="0"/>
                  <a:sym typeface="Times" panose="02020603050405020304" pitchFamily="18" charset="0"/>
                </a:rPr>
                <a:t>1</a:t>
              </a:r>
            </a:p>
          </p:txBody>
        </p:sp>
        <p:sp>
          <p:nvSpPr>
            <p:cNvPr id="12" name="Rectangle 11">
              <a:extLst>
                <a:ext uri="{FF2B5EF4-FFF2-40B4-BE49-F238E27FC236}">
                  <a16:creationId xmlns:a16="http://schemas.microsoft.com/office/drawing/2014/main" id="{CBB0977C-9528-4F1F-9AA0-79F1F0AF7D17}"/>
                </a:ext>
              </a:extLst>
            </p:cNvPr>
            <p:cNvSpPr>
              <a:spLocks/>
            </p:cNvSpPr>
            <p:nvPr/>
          </p:nvSpPr>
          <p:spPr bwMode="auto">
            <a:xfrm>
              <a:off x="2331" y="1185"/>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P</a:t>
              </a:r>
            </a:p>
          </p:txBody>
        </p:sp>
        <p:sp>
          <p:nvSpPr>
            <p:cNvPr id="13" name="Rectangle 12">
              <a:extLst>
                <a:ext uri="{FF2B5EF4-FFF2-40B4-BE49-F238E27FC236}">
                  <a16:creationId xmlns:a16="http://schemas.microsoft.com/office/drawing/2014/main" id="{C0357E92-8E98-4CE4-8B15-497785089A72}"/>
                </a:ext>
              </a:extLst>
            </p:cNvPr>
            <p:cNvSpPr>
              <a:spLocks/>
            </p:cNvSpPr>
            <p:nvPr/>
          </p:nvSpPr>
          <p:spPr bwMode="auto">
            <a:xfrm>
              <a:off x="2398" y="1221"/>
              <a:ext cx="47" cy="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300">
                  <a:solidFill>
                    <a:srgbClr val="000000"/>
                  </a:solidFill>
                  <a:latin typeface="Times" panose="02020603050405020304" pitchFamily="18" charset="0"/>
                  <a:sym typeface="Times" panose="02020603050405020304" pitchFamily="18" charset="0"/>
                </a:rPr>
                <a:t>2</a:t>
              </a:r>
            </a:p>
          </p:txBody>
        </p:sp>
        <p:sp>
          <p:nvSpPr>
            <p:cNvPr id="14" name="Rectangle 13">
              <a:extLst>
                <a:ext uri="{FF2B5EF4-FFF2-40B4-BE49-F238E27FC236}">
                  <a16:creationId xmlns:a16="http://schemas.microsoft.com/office/drawing/2014/main" id="{EB019732-06DD-40A8-B9B8-8FA3AD3713D9}"/>
                </a:ext>
              </a:extLst>
            </p:cNvPr>
            <p:cNvSpPr>
              <a:spLocks/>
            </p:cNvSpPr>
            <p:nvPr/>
          </p:nvSpPr>
          <p:spPr bwMode="auto">
            <a:xfrm>
              <a:off x="2836" y="1185"/>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P</a:t>
              </a:r>
            </a:p>
          </p:txBody>
        </p:sp>
        <p:sp>
          <p:nvSpPr>
            <p:cNvPr id="15" name="Rectangle 14">
              <a:extLst>
                <a:ext uri="{FF2B5EF4-FFF2-40B4-BE49-F238E27FC236}">
                  <a16:creationId xmlns:a16="http://schemas.microsoft.com/office/drawing/2014/main" id="{94BC1D74-BD59-47B5-8093-DE50E11279E0}"/>
                </a:ext>
              </a:extLst>
            </p:cNvPr>
            <p:cNvSpPr>
              <a:spLocks/>
            </p:cNvSpPr>
            <p:nvPr/>
          </p:nvSpPr>
          <p:spPr bwMode="auto">
            <a:xfrm>
              <a:off x="2904" y="1221"/>
              <a:ext cx="47" cy="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300">
                  <a:solidFill>
                    <a:srgbClr val="000000"/>
                  </a:solidFill>
                  <a:latin typeface="Times" panose="02020603050405020304" pitchFamily="18" charset="0"/>
                  <a:sym typeface="Times" panose="02020603050405020304" pitchFamily="18" charset="0"/>
                </a:rPr>
                <a:t>3</a:t>
              </a:r>
            </a:p>
          </p:txBody>
        </p:sp>
        <p:sp>
          <p:nvSpPr>
            <p:cNvPr id="16" name="Rectangle 15">
              <a:extLst>
                <a:ext uri="{FF2B5EF4-FFF2-40B4-BE49-F238E27FC236}">
                  <a16:creationId xmlns:a16="http://schemas.microsoft.com/office/drawing/2014/main" id="{D33B5926-0CA4-42AC-992F-B2437B65737E}"/>
                </a:ext>
              </a:extLst>
            </p:cNvPr>
            <p:cNvSpPr>
              <a:spLocks/>
            </p:cNvSpPr>
            <p:nvPr/>
          </p:nvSpPr>
          <p:spPr bwMode="auto">
            <a:xfrm>
              <a:off x="3341" y="1185"/>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P</a:t>
              </a:r>
            </a:p>
          </p:txBody>
        </p:sp>
        <p:sp>
          <p:nvSpPr>
            <p:cNvPr id="17" name="Rectangle 16">
              <a:extLst>
                <a:ext uri="{FF2B5EF4-FFF2-40B4-BE49-F238E27FC236}">
                  <a16:creationId xmlns:a16="http://schemas.microsoft.com/office/drawing/2014/main" id="{5C069A2F-F79F-40FE-A8A7-D27B06845734}"/>
                </a:ext>
              </a:extLst>
            </p:cNvPr>
            <p:cNvSpPr>
              <a:spLocks/>
            </p:cNvSpPr>
            <p:nvPr/>
          </p:nvSpPr>
          <p:spPr bwMode="auto">
            <a:xfrm>
              <a:off x="3409" y="1221"/>
              <a:ext cx="47" cy="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300">
                  <a:solidFill>
                    <a:srgbClr val="000000"/>
                  </a:solidFill>
                  <a:latin typeface="Times" panose="02020603050405020304" pitchFamily="18" charset="0"/>
                  <a:sym typeface="Times" panose="02020603050405020304" pitchFamily="18" charset="0"/>
                </a:rPr>
                <a:t>4</a:t>
              </a:r>
            </a:p>
          </p:txBody>
        </p:sp>
        <p:sp>
          <p:nvSpPr>
            <p:cNvPr id="18" name="Rectangle 17">
              <a:extLst>
                <a:ext uri="{FF2B5EF4-FFF2-40B4-BE49-F238E27FC236}">
                  <a16:creationId xmlns:a16="http://schemas.microsoft.com/office/drawing/2014/main" id="{B72ACABC-0B5E-4C20-A828-EBCD7F6AADE5}"/>
                </a:ext>
              </a:extLst>
            </p:cNvPr>
            <p:cNvSpPr>
              <a:spLocks/>
            </p:cNvSpPr>
            <p:nvPr/>
          </p:nvSpPr>
          <p:spPr bwMode="auto">
            <a:xfrm>
              <a:off x="3948" y="1185"/>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P</a:t>
              </a:r>
            </a:p>
          </p:txBody>
        </p:sp>
        <p:sp>
          <p:nvSpPr>
            <p:cNvPr id="19" name="Rectangle 18">
              <a:extLst>
                <a:ext uri="{FF2B5EF4-FFF2-40B4-BE49-F238E27FC236}">
                  <a16:creationId xmlns:a16="http://schemas.microsoft.com/office/drawing/2014/main" id="{5FA163A8-8ED1-4D53-A524-50ED00A62B7B}"/>
                </a:ext>
              </a:extLst>
            </p:cNvPr>
            <p:cNvSpPr>
              <a:spLocks/>
            </p:cNvSpPr>
            <p:nvPr/>
          </p:nvSpPr>
          <p:spPr bwMode="auto">
            <a:xfrm>
              <a:off x="4015" y="1221"/>
              <a:ext cx="47" cy="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300">
                  <a:solidFill>
                    <a:srgbClr val="000000"/>
                  </a:solidFill>
                  <a:latin typeface="Times" panose="02020603050405020304" pitchFamily="18" charset="0"/>
                  <a:sym typeface="Times" panose="02020603050405020304" pitchFamily="18" charset="0"/>
                </a:rPr>
                <a:t>5</a:t>
              </a:r>
            </a:p>
          </p:txBody>
        </p:sp>
        <p:sp>
          <p:nvSpPr>
            <p:cNvPr id="20" name="Rectangle 19">
              <a:extLst>
                <a:ext uri="{FF2B5EF4-FFF2-40B4-BE49-F238E27FC236}">
                  <a16:creationId xmlns:a16="http://schemas.microsoft.com/office/drawing/2014/main" id="{AEC254EF-871C-43E5-B341-46C51243FEC7}"/>
                </a:ext>
              </a:extLst>
            </p:cNvPr>
            <p:cNvSpPr>
              <a:spLocks/>
            </p:cNvSpPr>
            <p:nvPr/>
          </p:nvSpPr>
          <p:spPr bwMode="auto">
            <a:xfrm>
              <a:off x="4454" y="1185"/>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P</a:t>
              </a:r>
            </a:p>
          </p:txBody>
        </p:sp>
        <p:sp>
          <p:nvSpPr>
            <p:cNvPr id="21" name="Rectangle 20">
              <a:extLst>
                <a:ext uri="{FF2B5EF4-FFF2-40B4-BE49-F238E27FC236}">
                  <a16:creationId xmlns:a16="http://schemas.microsoft.com/office/drawing/2014/main" id="{C011004D-8F3E-4380-AEC6-1F214FE235F3}"/>
                </a:ext>
              </a:extLst>
            </p:cNvPr>
            <p:cNvSpPr>
              <a:spLocks/>
            </p:cNvSpPr>
            <p:nvPr/>
          </p:nvSpPr>
          <p:spPr bwMode="auto">
            <a:xfrm>
              <a:off x="4521" y="1221"/>
              <a:ext cx="47" cy="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300">
                  <a:solidFill>
                    <a:srgbClr val="000000"/>
                  </a:solidFill>
                  <a:latin typeface="Times" panose="02020603050405020304" pitchFamily="18" charset="0"/>
                  <a:sym typeface="Times" panose="02020603050405020304" pitchFamily="18" charset="0"/>
                </a:rPr>
                <a:t>6</a:t>
              </a:r>
            </a:p>
          </p:txBody>
        </p:sp>
        <p:sp>
          <p:nvSpPr>
            <p:cNvPr id="22" name="Rectangle 21">
              <a:extLst>
                <a:ext uri="{FF2B5EF4-FFF2-40B4-BE49-F238E27FC236}">
                  <a16:creationId xmlns:a16="http://schemas.microsoft.com/office/drawing/2014/main" id="{153BA6DE-AD39-4BEE-98DD-00CE169C7F78}"/>
                </a:ext>
              </a:extLst>
            </p:cNvPr>
            <p:cNvSpPr>
              <a:spLocks/>
            </p:cNvSpPr>
            <p:nvPr/>
          </p:nvSpPr>
          <p:spPr bwMode="auto">
            <a:xfrm>
              <a:off x="4959" y="1185"/>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P</a:t>
              </a:r>
            </a:p>
          </p:txBody>
        </p:sp>
        <p:sp>
          <p:nvSpPr>
            <p:cNvPr id="23" name="Rectangle 22">
              <a:extLst>
                <a:ext uri="{FF2B5EF4-FFF2-40B4-BE49-F238E27FC236}">
                  <a16:creationId xmlns:a16="http://schemas.microsoft.com/office/drawing/2014/main" id="{D7C80296-EC4A-4BCB-885B-10E38EDDCB7F}"/>
                </a:ext>
              </a:extLst>
            </p:cNvPr>
            <p:cNvSpPr>
              <a:spLocks/>
            </p:cNvSpPr>
            <p:nvPr/>
          </p:nvSpPr>
          <p:spPr bwMode="auto">
            <a:xfrm>
              <a:off x="5026" y="1221"/>
              <a:ext cx="47" cy="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300">
                  <a:solidFill>
                    <a:srgbClr val="000000"/>
                  </a:solidFill>
                  <a:latin typeface="Times" panose="02020603050405020304" pitchFamily="18" charset="0"/>
                  <a:sym typeface="Times" panose="02020603050405020304" pitchFamily="18" charset="0"/>
                </a:rPr>
                <a:t>7</a:t>
              </a:r>
            </a:p>
          </p:txBody>
        </p:sp>
        <p:sp>
          <p:nvSpPr>
            <p:cNvPr id="24" name="Rectangle 23">
              <a:extLst>
                <a:ext uri="{FF2B5EF4-FFF2-40B4-BE49-F238E27FC236}">
                  <a16:creationId xmlns:a16="http://schemas.microsoft.com/office/drawing/2014/main" id="{A33CFCA9-21F9-4753-8089-D1BE633275EA}"/>
                </a:ext>
              </a:extLst>
            </p:cNvPr>
            <p:cNvSpPr>
              <a:spLocks/>
            </p:cNvSpPr>
            <p:nvPr/>
          </p:nvSpPr>
          <p:spPr bwMode="auto">
            <a:xfrm>
              <a:off x="798" y="1223"/>
              <a:ext cx="12" cy="134"/>
            </a:xfrm>
            <a:prstGeom prst="rect">
              <a:avLst/>
            </a:prstGeom>
            <a:solidFill>
              <a:srgbClr val="FFFFFF"/>
            </a:solidFill>
            <a:ln>
              <a:noFill/>
            </a:ln>
            <a:extLst>
              <a:ext uri="{91240B29-F687-4F45-9708-019B960494DF}">
                <a14:hiddenLine xmlns:a14="http://schemas.microsoft.com/office/drawing/2010/main" w="25400">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solidFill>
                  <a:srgbClr val="000000"/>
                </a:solidFill>
              </a:endParaRPr>
            </a:p>
          </p:txBody>
        </p:sp>
        <p:sp>
          <p:nvSpPr>
            <p:cNvPr id="25" name="Rectangle 24">
              <a:extLst>
                <a:ext uri="{FF2B5EF4-FFF2-40B4-BE49-F238E27FC236}">
                  <a16:creationId xmlns:a16="http://schemas.microsoft.com/office/drawing/2014/main" id="{AAF9FFAC-E31C-4A83-96C0-21F613AAB0C0}"/>
                </a:ext>
              </a:extLst>
            </p:cNvPr>
            <p:cNvSpPr>
              <a:spLocks/>
            </p:cNvSpPr>
            <p:nvPr/>
          </p:nvSpPr>
          <p:spPr bwMode="auto">
            <a:xfrm>
              <a:off x="1304" y="1223"/>
              <a:ext cx="11" cy="134"/>
            </a:xfrm>
            <a:prstGeom prst="rect">
              <a:avLst/>
            </a:prstGeom>
            <a:solidFill>
              <a:srgbClr val="FFFFFF"/>
            </a:solidFill>
            <a:ln>
              <a:noFill/>
            </a:ln>
            <a:extLst>
              <a:ext uri="{91240B29-F687-4F45-9708-019B960494DF}">
                <a14:hiddenLine xmlns:a14="http://schemas.microsoft.com/office/drawing/2010/main" w="25400">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solidFill>
                  <a:srgbClr val="000000"/>
                </a:solidFill>
              </a:endParaRPr>
            </a:p>
          </p:txBody>
        </p:sp>
        <p:sp>
          <p:nvSpPr>
            <p:cNvPr id="26" name="Rectangle 25">
              <a:extLst>
                <a:ext uri="{FF2B5EF4-FFF2-40B4-BE49-F238E27FC236}">
                  <a16:creationId xmlns:a16="http://schemas.microsoft.com/office/drawing/2014/main" id="{45C3D02E-26C6-4AA5-9C07-D61A3B9690B9}"/>
                </a:ext>
              </a:extLst>
            </p:cNvPr>
            <p:cNvSpPr>
              <a:spLocks/>
            </p:cNvSpPr>
            <p:nvPr/>
          </p:nvSpPr>
          <p:spPr bwMode="auto">
            <a:xfrm>
              <a:off x="1809" y="1223"/>
              <a:ext cx="11" cy="134"/>
            </a:xfrm>
            <a:prstGeom prst="rect">
              <a:avLst/>
            </a:prstGeom>
            <a:solidFill>
              <a:srgbClr val="FFFFFF"/>
            </a:solidFill>
            <a:ln>
              <a:noFill/>
            </a:ln>
            <a:extLst>
              <a:ext uri="{91240B29-F687-4F45-9708-019B960494DF}">
                <a14:hiddenLine xmlns:a14="http://schemas.microsoft.com/office/drawing/2010/main" w="25400">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solidFill>
                  <a:srgbClr val="000000"/>
                </a:solidFill>
              </a:endParaRPr>
            </a:p>
          </p:txBody>
        </p:sp>
        <p:sp>
          <p:nvSpPr>
            <p:cNvPr id="27" name="Rectangle 26">
              <a:extLst>
                <a:ext uri="{FF2B5EF4-FFF2-40B4-BE49-F238E27FC236}">
                  <a16:creationId xmlns:a16="http://schemas.microsoft.com/office/drawing/2014/main" id="{8BC6DFB9-AB51-4C76-9C92-8F41AA4104A2}"/>
                </a:ext>
              </a:extLst>
            </p:cNvPr>
            <p:cNvSpPr>
              <a:spLocks/>
            </p:cNvSpPr>
            <p:nvPr/>
          </p:nvSpPr>
          <p:spPr bwMode="auto">
            <a:xfrm>
              <a:off x="2315" y="1223"/>
              <a:ext cx="11" cy="134"/>
            </a:xfrm>
            <a:prstGeom prst="rect">
              <a:avLst/>
            </a:prstGeom>
            <a:solidFill>
              <a:srgbClr val="FFFFFF"/>
            </a:solidFill>
            <a:ln>
              <a:noFill/>
            </a:ln>
            <a:extLst>
              <a:ext uri="{91240B29-F687-4F45-9708-019B960494DF}">
                <a14:hiddenLine xmlns:a14="http://schemas.microsoft.com/office/drawing/2010/main" w="25400">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solidFill>
                  <a:srgbClr val="000000"/>
                </a:solidFill>
              </a:endParaRPr>
            </a:p>
          </p:txBody>
        </p:sp>
        <p:sp>
          <p:nvSpPr>
            <p:cNvPr id="28" name="Rectangle 27">
              <a:extLst>
                <a:ext uri="{FF2B5EF4-FFF2-40B4-BE49-F238E27FC236}">
                  <a16:creationId xmlns:a16="http://schemas.microsoft.com/office/drawing/2014/main" id="{767B2993-6481-48E0-8AC8-1C5FFD7D8A46}"/>
                </a:ext>
              </a:extLst>
            </p:cNvPr>
            <p:cNvSpPr>
              <a:spLocks/>
            </p:cNvSpPr>
            <p:nvPr/>
          </p:nvSpPr>
          <p:spPr bwMode="auto">
            <a:xfrm>
              <a:off x="2820" y="1223"/>
              <a:ext cx="11" cy="134"/>
            </a:xfrm>
            <a:prstGeom prst="rect">
              <a:avLst/>
            </a:prstGeom>
            <a:solidFill>
              <a:srgbClr val="FFFFFF"/>
            </a:solidFill>
            <a:ln>
              <a:noFill/>
            </a:ln>
            <a:extLst>
              <a:ext uri="{91240B29-F687-4F45-9708-019B960494DF}">
                <a14:hiddenLine xmlns:a14="http://schemas.microsoft.com/office/drawing/2010/main" w="25400">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solidFill>
                  <a:srgbClr val="000000"/>
                </a:solidFill>
              </a:endParaRPr>
            </a:p>
          </p:txBody>
        </p:sp>
        <p:sp>
          <p:nvSpPr>
            <p:cNvPr id="29" name="Rectangle 28">
              <a:extLst>
                <a:ext uri="{FF2B5EF4-FFF2-40B4-BE49-F238E27FC236}">
                  <a16:creationId xmlns:a16="http://schemas.microsoft.com/office/drawing/2014/main" id="{B8B004FD-A49D-4906-9113-6DB60992AA12}"/>
                </a:ext>
              </a:extLst>
            </p:cNvPr>
            <p:cNvSpPr>
              <a:spLocks/>
            </p:cNvSpPr>
            <p:nvPr/>
          </p:nvSpPr>
          <p:spPr bwMode="auto">
            <a:xfrm>
              <a:off x="3326" y="1223"/>
              <a:ext cx="11" cy="134"/>
            </a:xfrm>
            <a:prstGeom prst="rect">
              <a:avLst/>
            </a:prstGeom>
            <a:solidFill>
              <a:srgbClr val="FFFFFF"/>
            </a:solidFill>
            <a:ln>
              <a:noFill/>
            </a:ln>
            <a:extLst>
              <a:ext uri="{91240B29-F687-4F45-9708-019B960494DF}">
                <a14:hiddenLine xmlns:a14="http://schemas.microsoft.com/office/drawing/2010/main" w="25400">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solidFill>
                  <a:srgbClr val="000000"/>
                </a:solidFill>
              </a:endParaRPr>
            </a:p>
          </p:txBody>
        </p:sp>
        <p:sp>
          <p:nvSpPr>
            <p:cNvPr id="30" name="Rectangle 29">
              <a:extLst>
                <a:ext uri="{FF2B5EF4-FFF2-40B4-BE49-F238E27FC236}">
                  <a16:creationId xmlns:a16="http://schemas.microsoft.com/office/drawing/2014/main" id="{F757699B-094F-45CE-8833-A2CEF921E9A3}"/>
                </a:ext>
              </a:extLst>
            </p:cNvPr>
            <p:cNvSpPr>
              <a:spLocks/>
            </p:cNvSpPr>
            <p:nvPr/>
          </p:nvSpPr>
          <p:spPr bwMode="auto">
            <a:xfrm>
              <a:off x="3931" y="1223"/>
              <a:ext cx="12" cy="134"/>
            </a:xfrm>
            <a:prstGeom prst="rect">
              <a:avLst/>
            </a:prstGeom>
            <a:solidFill>
              <a:srgbClr val="FFFFFF"/>
            </a:solidFill>
            <a:ln>
              <a:noFill/>
            </a:ln>
            <a:extLst>
              <a:ext uri="{91240B29-F687-4F45-9708-019B960494DF}">
                <a14:hiddenLine xmlns:a14="http://schemas.microsoft.com/office/drawing/2010/main" w="25400">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solidFill>
                  <a:srgbClr val="000000"/>
                </a:solidFill>
              </a:endParaRPr>
            </a:p>
          </p:txBody>
        </p:sp>
        <p:sp>
          <p:nvSpPr>
            <p:cNvPr id="31" name="Rectangle 30">
              <a:extLst>
                <a:ext uri="{FF2B5EF4-FFF2-40B4-BE49-F238E27FC236}">
                  <a16:creationId xmlns:a16="http://schemas.microsoft.com/office/drawing/2014/main" id="{2CC51CA4-53C2-429E-8DA0-F49891F14997}"/>
                </a:ext>
              </a:extLst>
            </p:cNvPr>
            <p:cNvSpPr>
              <a:spLocks/>
            </p:cNvSpPr>
            <p:nvPr/>
          </p:nvSpPr>
          <p:spPr bwMode="auto">
            <a:xfrm>
              <a:off x="4437" y="1223"/>
              <a:ext cx="11" cy="134"/>
            </a:xfrm>
            <a:prstGeom prst="rect">
              <a:avLst/>
            </a:prstGeom>
            <a:solidFill>
              <a:srgbClr val="FFFFFF"/>
            </a:solidFill>
            <a:ln>
              <a:noFill/>
            </a:ln>
            <a:extLst>
              <a:ext uri="{91240B29-F687-4F45-9708-019B960494DF}">
                <a14:hiddenLine xmlns:a14="http://schemas.microsoft.com/office/drawing/2010/main" w="25400">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solidFill>
                  <a:srgbClr val="000000"/>
                </a:solidFill>
              </a:endParaRPr>
            </a:p>
          </p:txBody>
        </p:sp>
        <p:sp>
          <p:nvSpPr>
            <p:cNvPr id="32" name="Rectangle 31">
              <a:extLst>
                <a:ext uri="{FF2B5EF4-FFF2-40B4-BE49-F238E27FC236}">
                  <a16:creationId xmlns:a16="http://schemas.microsoft.com/office/drawing/2014/main" id="{E23AA908-176B-4E6B-A860-276C0CF1E0B2}"/>
                </a:ext>
              </a:extLst>
            </p:cNvPr>
            <p:cNvSpPr>
              <a:spLocks/>
            </p:cNvSpPr>
            <p:nvPr/>
          </p:nvSpPr>
          <p:spPr bwMode="auto">
            <a:xfrm>
              <a:off x="4942" y="1223"/>
              <a:ext cx="11" cy="134"/>
            </a:xfrm>
            <a:prstGeom prst="rect">
              <a:avLst/>
            </a:prstGeom>
            <a:solidFill>
              <a:srgbClr val="FFFFFF"/>
            </a:solidFill>
            <a:ln>
              <a:noFill/>
            </a:ln>
            <a:extLst>
              <a:ext uri="{91240B29-F687-4F45-9708-019B960494DF}">
                <a14:hiddenLine xmlns:a14="http://schemas.microsoft.com/office/drawing/2010/main" w="25400">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solidFill>
                  <a:srgbClr val="000000"/>
                </a:solidFill>
              </a:endParaRPr>
            </a:p>
          </p:txBody>
        </p:sp>
        <p:sp>
          <p:nvSpPr>
            <p:cNvPr id="33" name="Rectangle 32">
              <a:extLst>
                <a:ext uri="{FF2B5EF4-FFF2-40B4-BE49-F238E27FC236}">
                  <a16:creationId xmlns:a16="http://schemas.microsoft.com/office/drawing/2014/main" id="{7A9D2A1F-52E1-4F9C-9005-23A90EBA27A7}"/>
                </a:ext>
              </a:extLst>
            </p:cNvPr>
            <p:cNvSpPr>
              <a:spLocks/>
            </p:cNvSpPr>
            <p:nvPr/>
          </p:nvSpPr>
          <p:spPr bwMode="auto">
            <a:xfrm>
              <a:off x="286" y="1375"/>
              <a:ext cx="345"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Object:</a:t>
              </a:r>
            </a:p>
          </p:txBody>
        </p:sp>
        <p:sp>
          <p:nvSpPr>
            <p:cNvPr id="34" name="Rectangle 33">
              <a:extLst>
                <a:ext uri="{FF2B5EF4-FFF2-40B4-BE49-F238E27FC236}">
                  <a16:creationId xmlns:a16="http://schemas.microsoft.com/office/drawing/2014/main" id="{B45578A3-EEC1-44BC-9752-222452EBBCEE}"/>
                </a:ext>
              </a:extLst>
            </p:cNvPr>
            <p:cNvSpPr>
              <a:spLocks/>
            </p:cNvSpPr>
            <p:nvPr/>
          </p:nvSpPr>
          <p:spPr bwMode="auto">
            <a:xfrm>
              <a:off x="658" y="1375"/>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A</a:t>
              </a:r>
            </a:p>
          </p:txBody>
        </p:sp>
        <p:sp>
          <p:nvSpPr>
            <p:cNvPr id="35" name="Rectangle 34">
              <a:extLst>
                <a:ext uri="{FF2B5EF4-FFF2-40B4-BE49-F238E27FC236}">
                  <a16:creationId xmlns:a16="http://schemas.microsoft.com/office/drawing/2014/main" id="{698A379C-0F4C-431C-AF84-24D12EA8BCDA}"/>
                </a:ext>
              </a:extLst>
            </p:cNvPr>
            <p:cNvSpPr>
              <a:spLocks/>
            </p:cNvSpPr>
            <p:nvPr/>
          </p:nvSpPr>
          <p:spPr bwMode="auto">
            <a:xfrm>
              <a:off x="791" y="1375"/>
              <a:ext cx="345"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Object:</a:t>
              </a:r>
            </a:p>
          </p:txBody>
        </p:sp>
        <p:sp>
          <p:nvSpPr>
            <p:cNvPr id="36" name="Rectangle 35">
              <a:extLst>
                <a:ext uri="{FF2B5EF4-FFF2-40B4-BE49-F238E27FC236}">
                  <a16:creationId xmlns:a16="http://schemas.microsoft.com/office/drawing/2014/main" id="{C9913EF1-6F02-49E5-8170-D5FC5BFEFB8A}"/>
                </a:ext>
              </a:extLst>
            </p:cNvPr>
            <p:cNvSpPr>
              <a:spLocks/>
            </p:cNvSpPr>
            <p:nvPr/>
          </p:nvSpPr>
          <p:spPr bwMode="auto">
            <a:xfrm>
              <a:off x="1163" y="1375"/>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B</a:t>
              </a:r>
            </a:p>
          </p:txBody>
        </p:sp>
        <p:sp>
          <p:nvSpPr>
            <p:cNvPr id="37" name="Rectangle 36">
              <a:extLst>
                <a:ext uri="{FF2B5EF4-FFF2-40B4-BE49-F238E27FC236}">
                  <a16:creationId xmlns:a16="http://schemas.microsoft.com/office/drawing/2014/main" id="{284C837C-0A48-423F-8381-29D6015CF027}"/>
                </a:ext>
              </a:extLst>
            </p:cNvPr>
            <p:cNvSpPr>
              <a:spLocks/>
            </p:cNvSpPr>
            <p:nvPr/>
          </p:nvSpPr>
          <p:spPr bwMode="auto">
            <a:xfrm>
              <a:off x="1289" y="1375"/>
              <a:ext cx="345"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Object:</a:t>
              </a:r>
            </a:p>
          </p:txBody>
        </p:sp>
        <p:sp>
          <p:nvSpPr>
            <p:cNvPr id="38" name="Rectangle 37">
              <a:extLst>
                <a:ext uri="{FF2B5EF4-FFF2-40B4-BE49-F238E27FC236}">
                  <a16:creationId xmlns:a16="http://schemas.microsoft.com/office/drawing/2014/main" id="{7AC1BAA0-89FA-4416-BAD7-E7F0AB73A1B9}"/>
                </a:ext>
              </a:extLst>
            </p:cNvPr>
            <p:cNvSpPr>
              <a:spLocks/>
            </p:cNvSpPr>
            <p:nvPr/>
          </p:nvSpPr>
          <p:spPr bwMode="auto">
            <a:xfrm>
              <a:off x="1669" y="1375"/>
              <a:ext cx="78"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C</a:t>
              </a:r>
            </a:p>
          </p:txBody>
        </p:sp>
        <p:sp>
          <p:nvSpPr>
            <p:cNvPr id="39" name="Rectangle 38">
              <a:extLst>
                <a:ext uri="{FF2B5EF4-FFF2-40B4-BE49-F238E27FC236}">
                  <a16:creationId xmlns:a16="http://schemas.microsoft.com/office/drawing/2014/main" id="{1D9B0A79-13B5-4624-93B2-C06B4D636763}"/>
                </a:ext>
              </a:extLst>
            </p:cNvPr>
            <p:cNvSpPr>
              <a:spLocks/>
            </p:cNvSpPr>
            <p:nvPr/>
          </p:nvSpPr>
          <p:spPr bwMode="auto">
            <a:xfrm>
              <a:off x="1810" y="1375"/>
              <a:ext cx="345"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Object:</a:t>
              </a:r>
            </a:p>
          </p:txBody>
        </p:sp>
        <p:sp>
          <p:nvSpPr>
            <p:cNvPr id="40" name="Rectangle 39">
              <a:extLst>
                <a:ext uri="{FF2B5EF4-FFF2-40B4-BE49-F238E27FC236}">
                  <a16:creationId xmlns:a16="http://schemas.microsoft.com/office/drawing/2014/main" id="{60F6825D-0680-4CFA-A9D2-8973306245AD}"/>
                </a:ext>
              </a:extLst>
            </p:cNvPr>
            <p:cNvSpPr>
              <a:spLocks/>
            </p:cNvSpPr>
            <p:nvPr/>
          </p:nvSpPr>
          <p:spPr bwMode="auto">
            <a:xfrm>
              <a:off x="2174" y="1375"/>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A</a:t>
              </a:r>
            </a:p>
          </p:txBody>
        </p:sp>
        <p:sp>
          <p:nvSpPr>
            <p:cNvPr id="41" name="Rectangle 40">
              <a:extLst>
                <a:ext uri="{FF2B5EF4-FFF2-40B4-BE49-F238E27FC236}">
                  <a16:creationId xmlns:a16="http://schemas.microsoft.com/office/drawing/2014/main" id="{5B45E4A8-0C55-40D3-8913-9AF28307739B}"/>
                </a:ext>
              </a:extLst>
            </p:cNvPr>
            <p:cNvSpPr>
              <a:spLocks/>
            </p:cNvSpPr>
            <p:nvPr/>
          </p:nvSpPr>
          <p:spPr bwMode="auto">
            <a:xfrm>
              <a:off x="2307" y="1375"/>
              <a:ext cx="345"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Object:</a:t>
              </a:r>
            </a:p>
          </p:txBody>
        </p:sp>
        <p:sp>
          <p:nvSpPr>
            <p:cNvPr id="42" name="Rectangle 41">
              <a:extLst>
                <a:ext uri="{FF2B5EF4-FFF2-40B4-BE49-F238E27FC236}">
                  <a16:creationId xmlns:a16="http://schemas.microsoft.com/office/drawing/2014/main" id="{9C7498B1-187D-46F1-A749-C3A6F29EB4F9}"/>
                </a:ext>
              </a:extLst>
            </p:cNvPr>
            <p:cNvSpPr>
              <a:spLocks/>
            </p:cNvSpPr>
            <p:nvPr/>
          </p:nvSpPr>
          <p:spPr bwMode="auto">
            <a:xfrm>
              <a:off x="2680" y="1375"/>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B</a:t>
              </a:r>
            </a:p>
          </p:txBody>
        </p:sp>
        <p:sp>
          <p:nvSpPr>
            <p:cNvPr id="43" name="Rectangle 42">
              <a:extLst>
                <a:ext uri="{FF2B5EF4-FFF2-40B4-BE49-F238E27FC236}">
                  <a16:creationId xmlns:a16="http://schemas.microsoft.com/office/drawing/2014/main" id="{870B79C1-AEB2-4004-AC61-3DF75173DF5C}"/>
                </a:ext>
              </a:extLst>
            </p:cNvPr>
            <p:cNvSpPr>
              <a:spLocks/>
            </p:cNvSpPr>
            <p:nvPr/>
          </p:nvSpPr>
          <p:spPr bwMode="auto">
            <a:xfrm>
              <a:off x="2780" y="1375"/>
              <a:ext cx="323"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 Trans:</a:t>
              </a:r>
            </a:p>
          </p:txBody>
        </p:sp>
        <p:sp>
          <p:nvSpPr>
            <p:cNvPr id="44" name="Rectangle 43">
              <a:extLst>
                <a:ext uri="{FF2B5EF4-FFF2-40B4-BE49-F238E27FC236}">
                  <a16:creationId xmlns:a16="http://schemas.microsoft.com/office/drawing/2014/main" id="{C0C3C741-D7CB-4A99-8ABE-33BADA3EF62C}"/>
                </a:ext>
              </a:extLst>
            </p:cNvPr>
            <p:cNvSpPr>
              <a:spLocks/>
            </p:cNvSpPr>
            <p:nvPr/>
          </p:nvSpPr>
          <p:spPr bwMode="auto">
            <a:xfrm>
              <a:off x="3162" y="1375"/>
              <a:ext cx="65"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T</a:t>
              </a:r>
            </a:p>
          </p:txBody>
        </p:sp>
        <p:sp>
          <p:nvSpPr>
            <p:cNvPr id="45" name="Rectangle 44">
              <a:extLst>
                <a:ext uri="{FF2B5EF4-FFF2-40B4-BE49-F238E27FC236}">
                  <a16:creationId xmlns:a16="http://schemas.microsoft.com/office/drawing/2014/main" id="{E7E83B6F-6AEB-42B9-AE96-A4C11B9B06C2}"/>
                </a:ext>
              </a:extLst>
            </p:cNvPr>
            <p:cNvSpPr>
              <a:spLocks/>
            </p:cNvSpPr>
            <p:nvPr/>
          </p:nvSpPr>
          <p:spPr bwMode="auto">
            <a:xfrm>
              <a:off x="3277" y="1375"/>
              <a:ext cx="323"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 Trans:</a:t>
              </a:r>
            </a:p>
          </p:txBody>
        </p:sp>
        <p:sp>
          <p:nvSpPr>
            <p:cNvPr id="46" name="Rectangle 45">
              <a:extLst>
                <a:ext uri="{FF2B5EF4-FFF2-40B4-BE49-F238E27FC236}">
                  <a16:creationId xmlns:a16="http://schemas.microsoft.com/office/drawing/2014/main" id="{940994B2-2188-429B-B610-E208D1876285}"/>
                </a:ext>
              </a:extLst>
            </p:cNvPr>
            <p:cNvSpPr>
              <a:spLocks/>
            </p:cNvSpPr>
            <p:nvPr/>
          </p:nvSpPr>
          <p:spPr bwMode="auto">
            <a:xfrm>
              <a:off x="3667" y="1375"/>
              <a:ext cx="65"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T</a:t>
              </a:r>
            </a:p>
          </p:txBody>
        </p:sp>
        <p:sp>
          <p:nvSpPr>
            <p:cNvPr id="47" name="Rectangle 46">
              <a:extLst>
                <a:ext uri="{FF2B5EF4-FFF2-40B4-BE49-F238E27FC236}">
                  <a16:creationId xmlns:a16="http://schemas.microsoft.com/office/drawing/2014/main" id="{32B9F926-CBDD-4034-8E65-BCFBF4A86595}"/>
                </a:ext>
              </a:extLst>
            </p:cNvPr>
            <p:cNvSpPr>
              <a:spLocks/>
            </p:cNvSpPr>
            <p:nvPr/>
          </p:nvSpPr>
          <p:spPr bwMode="auto">
            <a:xfrm>
              <a:off x="3900" y="1375"/>
              <a:ext cx="345"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Object:</a:t>
              </a:r>
            </a:p>
          </p:txBody>
        </p:sp>
        <p:sp>
          <p:nvSpPr>
            <p:cNvPr id="48" name="Rectangle 47">
              <a:extLst>
                <a:ext uri="{FF2B5EF4-FFF2-40B4-BE49-F238E27FC236}">
                  <a16:creationId xmlns:a16="http://schemas.microsoft.com/office/drawing/2014/main" id="{3C506021-BC16-4996-A6C8-C0472D34CE11}"/>
                </a:ext>
              </a:extLst>
            </p:cNvPr>
            <p:cNvSpPr>
              <a:spLocks/>
            </p:cNvSpPr>
            <p:nvPr/>
          </p:nvSpPr>
          <p:spPr bwMode="auto">
            <a:xfrm>
              <a:off x="4296" y="1375"/>
              <a:ext cx="78"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C</a:t>
              </a:r>
            </a:p>
          </p:txBody>
        </p:sp>
        <p:sp>
          <p:nvSpPr>
            <p:cNvPr id="49" name="Rectangle 48">
              <a:extLst>
                <a:ext uri="{FF2B5EF4-FFF2-40B4-BE49-F238E27FC236}">
                  <a16:creationId xmlns:a16="http://schemas.microsoft.com/office/drawing/2014/main" id="{35D0FC3E-1480-4361-90AB-518EC77F7013}"/>
                </a:ext>
              </a:extLst>
            </p:cNvPr>
            <p:cNvSpPr>
              <a:spLocks/>
            </p:cNvSpPr>
            <p:nvPr/>
          </p:nvSpPr>
          <p:spPr bwMode="auto">
            <a:xfrm>
              <a:off x="4406" y="1375"/>
              <a:ext cx="417"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 Object:</a:t>
              </a:r>
            </a:p>
          </p:txBody>
        </p:sp>
        <p:sp>
          <p:nvSpPr>
            <p:cNvPr id="50" name="Rectangle 49">
              <a:extLst>
                <a:ext uri="{FF2B5EF4-FFF2-40B4-BE49-F238E27FC236}">
                  <a16:creationId xmlns:a16="http://schemas.microsoft.com/office/drawing/2014/main" id="{E55DE74F-CB33-4C02-9B8A-AB87218A1177}"/>
                </a:ext>
              </a:extLst>
            </p:cNvPr>
            <p:cNvSpPr>
              <a:spLocks/>
            </p:cNvSpPr>
            <p:nvPr/>
          </p:nvSpPr>
          <p:spPr bwMode="auto">
            <a:xfrm>
              <a:off x="4835" y="1375"/>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B</a:t>
              </a:r>
            </a:p>
          </p:txBody>
        </p:sp>
        <p:sp>
          <p:nvSpPr>
            <p:cNvPr id="51" name="Rectangle 50">
              <a:extLst>
                <a:ext uri="{FF2B5EF4-FFF2-40B4-BE49-F238E27FC236}">
                  <a16:creationId xmlns:a16="http://schemas.microsoft.com/office/drawing/2014/main" id="{F02CF30A-267E-4555-B99E-E2F2E8C29DFB}"/>
                </a:ext>
              </a:extLst>
            </p:cNvPr>
            <p:cNvSpPr>
              <a:spLocks/>
            </p:cNvSpPr>
            <p:nvPr/>
          </p:nvSpPr>
          <p:spPr bwMode="auto">
            <a:xfrm>
              <a:off x="4895" y="1383"/>
              <a:ext cx="367"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 Trans:</a:t>
              </a:r>
            </a:p>
          </p:txBody>
        </p:sp>
        <p:sp>
          <p:nvSpPr>
            <p:cNvPr id="52" name="Rectangle 51">
              <a:extLst>
                <a:ext uri="{FF2B5EF4-FFF2-40B4-BE49-F238E27FC236}">
                  <a16:creationId xmlns:a16="http://schemas.microsoft.com/office/drawing/2014/main" id="{8D3E3CC7-C88B-4154-92A8-684C2B081913}"/>
                </a:ext>
              </a:extLst>
            </p:cNvPr>
            <p:cNvSpPr>
              <a:spLocks/>
            </p:cNvSpPr>
            <p:nvPr/>
          </p:nvSpPr>
          <p:spPr bwMode="auto">
            <a:xfrm>
              <a:off x="5285" y="1375"/>
              <a:ext cx="84"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U</a:t>
              </a:r>
            </a:p>
          </p:txBody>
        </p:sp>
        <p:sp>
          <p:nvSpPr>
            <p:cNvPr id="53" name="Rectangle 52">
              <a:extLst>
                <a:ext uri="{FF2B5EF4-FFF2-40B4-BE49-F238E27FC236}">
                  <a16:creationId xmlns:a16="http://schemas.microsoft.com/office/drawing/2014/main" id="{6B682159-0497-4A59-863B-1742FCA5339B}"/>
                </a:ext>
              </a:extLst>
            </p:cNvPr>
            <p:cNvSpPr>
              <a:spLocks/>
            </p:cNvSpPr>
            <p:nvPr/>
          </p:nvSpPr>
          <p:spPr bwMode="auto">
            <a:xfrm>
              <a:off x="310" y="1509"/>
              <a:ext cx="175"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100</a:t>
              </a:r>
            </a:p>
          </p:txBody>
        </p:sp>
        <p:sp>
          <p:nvSpPr>
            <p:cNvPr id="54" name="Rectangle 53">
              <a:extLst>
                <a:ext uri="{FF2B5EF4-FFF2-40B4-BE49-F238E27FC236}">
                  <a16:creationId xmlns:a16="http://schemas.microsoft.com/office/drawing/2014/main" id="{91E82B13-7386-4A3D-815B-1A56D7CDE926}"/>
                </a:ext>
              </a:extLst>
            </p:cNvPr>
            <p:cNvSpPr>
              <a:spLocks/>
            </p:cNvSpPr>
            <p:nvPr/>
          </p:nvSpPr>
          <p:spPr bwMode="auto">
            <a:xfrm>
              <a:off x="815" y="1509"/>
              <a:ext cx="203"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 200</a:t>
              </a:r>
            </a:p>
          </p:txBody>
        </p:sp>
        <p:sp>
          <p:nvSpPr>
            <p:cNvPr id="55" name="Rectangle 54">
              <a:extLst>
                <a:ext uri="{FF2B5EF4-FFF2-40B4-BE49-F238E27FC236}">
                  <a16:creationId xmlns:a16="http://schemas.microsoft.com/office/drawing/2014/main" id="{16E3E1A6-D851-44EC-850D-608A5390267A}"/>
                </a:ext>
              </a:extLst>
            </p:cNvPr>
            <p:cNvSpPr>
              <a:spLocks/>
            </p:cNvSpPr>
            <p:nvPr/>
          </p:nvSpPr>
          <p:spPr bwMode="auto">
            <a:xfrm>
              <a:off x="1321" y="1509"/>
              <a:ext cx="174"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300</a:t>
              </a:r>
            </a:p>
          </p:txBody>
        </p:sp>
        <p:sp>
          <p:nvSpPr>
            <p:cNvPr id="56" name="Rectangle 55">
              <a:extLst>
                <a:ext uri="{FF2B5EF4-FFF2-40B4-BE49-F238E27FC236}">
                  <a16:creationId xmlns:a16="http://schemas.microsoft.com/office/drawing/2014/main" id="{12C4B1B7-3A4C-4327-B8B4-16B8C8F3F6AD}"/>
                </a:ext>
              </a:extLst>
            </p:cNvPr>
            <p:cNvSpPr>
              <a:spLocks/>
            </p:cNvSpPr>
            <p:nvPr/>
          </p:nvSpPr>
          <p:spPr bwMode="auto">
            <a:xfrm>
              <a:off x="1826" y="1509"/>
              <a:ext cx="116"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80</a:t>
              </a:r>
            </a:p>
          </p:txBody>
        </p:sp>
        <p:sp>
          <p:nvSpPr>
            <p:cNvPr id="57" name="Rectangle 56">
              <a:extLst>
                <a:ext uri="{FF2B5EF4-FFF2-40B4-BE49-F238E27FC236}">
                  <a16:creationId xmlns:a16="http://schemas.microsoft.com/office/drawing/2014/main" id="{E5A50382-12C4-4CAD-A296-28F1287D589C}"/>
                </a:ext>
              </a:extLst>
            </p:cNvPr>
            <p:cNvSpPr>
              <a:spLocks/>
            </p:cNvSpPr>
            <p:nvPr/>
          </p:nvSpPr>
          <p:spPr bwMode="auto">
            <a:xfrm>
              <a:off x="2331" y="1509"/>
              <a:ext cx="174"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220</a:t>
              </a:r>
            </a:p>
          </p:txBody>
        </p:sp>
        <p:sp>
          <p:nvSpPr>
            <p:cNvPr id="58" name="Rectangle 57">
              <a:extLst>
                <a:ext uri="{FF2B5EF4-FFF2-40B4-BE49-F238E27FC236}">
                  <a16:creationId xmlns:a16="http://schemas.microsoft.com/office/drawing/2014/main" id="{CC90D1B3-5160-4EF9-A4C2-3D60248E4CF2}"/>
                </a:ext>
              </a:extLst>
            </p:cNvPr>
            <p:cNvSpPr>
              <a:spLocks/>
            </p:cNvSpPr>
            <p:nvPr/>
          </p:nvSpPr>
          <p:spPr bwMode="auto">
            <a:xfrm>
              <a:off x="2836" y="1509"/>
              <a:ext cx="410"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prepared</a:t>
              </a:r>
            </a:p>
          </p:txBody>
        </p:sp>
        <p:sp>
          <p:nvSpPr>
            <p:cNvPr id="59" name="Rectangle 58">
              <a:extLst>
                <a:ext uri="{FF2B5EF4-FFF2-40B4-BE49-F238E27FC236}">
                  <a16:creationId xmlns:a16="http://schemas.microsoft.com/office/drawing/2014/main" id="{FFD6BD3C-E284-4664-B025-0BE814EDEF67}"/>
                </a:ext>
              </a:extLst>
            </p:cNvPr>
            <p:cNvSpPr>
              <a:spLocks/>
            </p:cNvSpPr>
            <p:nvPr/>
          </p:nvSpPr>
          <p:spPr bwMode="auto">
            <a:xfrm>
              <a:off x="3301" y="1509"/>
              <a:ext cx="498"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committed</a:t>
              </a:r>
            </a:p>
          </p:txBody>
        </p:sp>
        <p:sp>
          <p:nvSpPr>
            <p:cNvPr id="60" name="Rectangle 59">
              <a:extLst>
                <a:ext uri="{FF2B5EF4-FFF2-40B4-BE49-F238E27FC236}">
                  <a16:creationId xmlns:a16="http://schemas.microsoft.com/office/drawing/2014/main" id="{8F6CCF7D-5DA0-40AB-82F8-7FC46E68F5DE}"/>
                </a:ext>
              </a:extLst>
            </p:cNvPr>
            <p:cNvSpPr>
              <a:spLocks/>
            </p:cNvSpPr>
            <p:nvPr/>
          </p:nvSpPr>
          <p:spPr bwMode="auto">
            <a:xfrm>
              <a:off x="3948" y="1509"/>
              <a:ext cx="174"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278</a:t>
              </a:r>
            </a:p>
          </p:txBody>
        </p:sp>
        <p:sp>
          <p:nvSpPr>
            <p:cNvPr id="61" name="Rectangle 60">
              <a:extLst>
                <a:ext uri="{FF2B5EF4-FFF2-40B4-BE49-F238E27FC236}">
                  <a16:creationId xmlns:a16="http://schemas.microsoft.com/office/drawing/2014/main" id="{942B8747-0AE5-44C4-BAF8-788913500BB7}"/>
                </a:ext>
              </a:extLst>
            </p:cNvPr>
            <p:cNvSpPr>
              <a:spLocks/>
            </p:cNvSpPr>
            <p:nvPr/>
          </p:nvSpPr>
          <p:spPr bwMode="auto">
            <a:xfrm>
              <a:off x="4454" y="1509"/>
              <a:ext cx="175"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242</a:t>
              </a:r>
            </a:p>
          </p:txBody>
        </p:sp>
        <p:sp>
          <p:nvSpPr>
            <p:cNvPr id="62" name="Rectangle 61">
              <a:extLst>
                <a:ext uri="{FF2B5EF4-FFF2-40B4-BE49-F238E27FC236}">
                  <a16:creationId xmlns:a16="http://schemas.microsoft.com/office/drawing/2014/main" id="{83AA9FBD-22D5-4128-81EA-7184F0EE9442}"/>
                </a:ext>
              </a:extLst>
            </p:cNvPr>
            <p:cNvSpPr>
              <a:spLocks/>
            </p:cNvSpPr>
            <p:nvPr/>
          </p:nvSpPr>
          <p:spPr bwMode="auto">
            <a:xfrm>
              <a:off x="4959" y="1509"/>
              <a:ext cx="410"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prepared</a:t>
              </a:r>
            </a:p>
          </p:txBody>
        </p:sp>
        <p:sp>
          <p:nvSpPr>
            <p:cNvPr id="63" name="Rectangle 62">
              <a:extLst>
                <a:ext uri="{FF2B5EF4-FFF2-40B4-BE49-F238E27FC236}">
                  <a16:creationId xmlns:a16="http://schemas.microsoft.com/office/drawing/2014/main" id="{3307AF03-05FB-458F-B77B-71607831EFD3}"/>
                </a:ext>
              </a:extLst>
            </p:cNvPr>
            <p:cNvSpPr>
              <a:spLocks/>
            </p:cNvSpPr>
            <p:nvPr/>
          </p:nvSpPr>
          <p:spPr bwMode="auto">
            <a:xfrm>
              <a:off x="2836" y="1643"/>
              <a:ext cx="66"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&lt;</a:t>
              </a:r>
            </a:p>
          </p:txBody>
        </p:sp>
        <p:sp>
          <p:nvSpPr>
            <p:cNvPr id="64" name="Rectangle 63">
              <a:extLst>
                <a:ext uri="{FF2B5EF4-FFF2-40B4-BE49-F238E27FC236}">
                  <a16:creationId xmlns:a16="http://schemas.microsoft.com/office/drawing/2014/main" id="{D7A117F6-2467-4895-9981-FCB0E30A4B16}"/>
                </a:ext>
              </a:extLst>
            </p:cNvPr>
            <p:cNvSpPr>
              <a:spLocks/>
            </p:cNvSpPr>
            <p:nvPr/>
          </p:nvSpPr>
          <p:spPr bwMode="auto">
            <a:xfrm>
              <a:off x="2904" y="1643"/>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A</a:t>
              </a:r>
            </a:p>
          </p:txBody>
        </p:sp>
        <p:sp>
          <p:nvSpPr>
            <p:cNvPr id="65" name="Rectangle 64">
              <a:extLst>
                <a:ext uri="{FF2B5EF4-FFF2-40B4-BE49-F238E27FC236}">
                  <a16:creationId xmlns:a16="http://schemas.microsoft.com/office/drawing/2014/main" id="{67709292-3DAC-4F0C-AEC3-9A9568A01933}"/>
                </a:ext>
              </a:extLst>
            </p:cNvPr>
            <p:cNvSpPr>
              <a:spLocks/>
            </p:cNvSpPr>
            <p:nvPr/>
          </p:nvSpPr>
          <p:spPr bwMode="auto">
            <a:xfrm>
              <a:off x="2971" y="1643"/>
              <a:ext cx="58"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dirty="0">
                  <a:solidFill>
                    <a:srgbClr val="000000"/>
                  </a:solidFill>
                  <a:latin typeface="Times" panose="02020603050405020304" pitchFamily="18" charset="0"/>
                  <a:sym typeface="Times" panose="02020603050405020304" pitchFamily="18" charset="0"/>
                </a:rPr>
                <a:t>, </a:t>
              </a:r>
            </a:p>
          </p:txBody>
        </p:sp>
        <p:sp>
          <p:nvSpPr>
            <p:cNvPr id="66" name="Rectangle 65">
              <a:extLst>
                <a:ext uri="{FF2B5EF4-FFF2-40B4-BE49-F238E27FC236}">
                  <a16:creationId xmlns:a16="http://schemas.microsoft.com/office/drawing/2014/main" id="{9278BD09-C9EB-4D9F-BDB4-7D95B5B70FC4}"/>
                </a:ext>
              </a:extLst>
            </p:cNvPr>
            <p:cNvSpPr>
              <a:spLocks/>
            </p:cNvSpPr>
            <p:nvPr/>
          </p:nvSpPr>
          <p:spPr bwMode="auto">
            <a:xfrm>
              <a:off x="3039" y="1643"/>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P</a:t>
              </a:r>
            </a:p>
          </p:txBody>
        </p:sp>
        <p:sp>
          <p:nvSpPr>
            <p:cNvPr id="67" name="Rectangle 66">
              <a:extLst>
                <a:ext uri="{FF2B5EF4-FFF2-40B4-BE49-F238E27FC236}">
                  <a16:creationId xmlns:a16="http://schemas.microsoft.com/office/drawing/2014/main" id="{1B943D67-DE91-4635-80AA-1797242B9B30}"/>
                </a:ext>
              </a:extLst>
            </p:cNvPr>
            <p:cNvSpPr>
              <a:spLocks/>
            </p:cNvSpPr>
            <p:nvPr/>
          </p:nvSpPr>
          <p:spPr bwMode="auto">
            <a:xfrm>
              <a:off x="3106" y="1679"/>
              <a:ext cx="47" cy="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300">
                  <a:solidFill>
                    <a:srgbClr val="000000"/>
                  </a:solidFill>
                  <a:latin typeface="Times" panose="02020603050405020304" pitchFamily="18" charset="0"/>
                  <a:sym typeface="Times" panose="02020603050405020304" pitchFamily="18" charset="0"/>
                </a:rPr>
                <a:t>1</a:t>
              </a:r>
            </a:p>
          </p:txBody>
        </p:sp>
        <p:sp>
          <p:nvSpPr>
            <p:cNvPr id="68" name="Rectangle 67">
              <a:extLst>
                <a:ext uri="{FF2B5EF4-FFF2-40B4-BE49-F238E27FC236}">
                  <a16:creationId xmlns:a16="http://schemas.microsoft.com/office/drawing/2014/main" id="{5BC1C250-6092-4272-BA05-24A8CEF34631}"/>
                </a:ext>
              </a:extLst>
            </p:cNvPr>
            <p:cNvSpPr>
              <a:spLocks/>
            </p:cNvSpPr>
            <p:nvPr/>
          </p:nvSpPr>
          <p:spPr bwMode="auto">
            <a:xfrm>
              <a:off x="3174" y="1643"/>
              <a:ext cx="66"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&gt;</a:t>
              </a:r>
            </a:p>
          </p:txBody>
        </p:sp>
        <p:sp>
          <p:nvSpPr>
            <p:cNvPr id="69" name="Rectangle 68">
              <a:extLst>
                <a:ext uri="{FF2B5EF4-FFF2-40B4-BE49-F238E27FC236}">
                  <a16:creationId xmlns:a16="http://schemas.microsoft.com/office/drawing/2014/main" id="{39B0D7B8-313C-4687-B31B-07A037713E47}"/>
                </a:ext>
              </a:extLst>
            </p:cNvPr>
            <p:cNvSpPr>
              <a:spLocks/>
            </p:cNvSpPr>
            <p:nvPr/>
          </p:nvSpPr>
          <p:spPr bwMode="auto">
            <a:xfrm>
              <a:off x="4959" y="1643"/>
              <a:ext cx="66"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&lt;</a:t>
              </a:r>
            </a:p>
          </p:txBody>
        </p:sp>
        <p:sp>
          <p:nvSpPr>
            <p:cNvPr id="70" name="Rectangle 69">
              <a:extLst>
                <a:ext uri="{FF2B5EF4-FFF2-40B4-BE49-F238E27FC236}">
                  <a16:creationId xmlns:a16="http://schemas.microsoft.com/office/drawing/2014/main" id="{BFFA09C8-85DF-4B0C-85DC-22777EA4712F}"/>
                </a:ext>
              </a:extLst>
            </p:cNvPr>
            <p:cNvSpPr>
              <a:spLocks/>
            </p:cNvSpPr>
            <p:nvPr/>
          </p:nvSpPr>
          <p:spPr bwMode="auto">
            <a:xfrm>
              <a:off x="5026" y="1643"/>
              <a:ext cx="78"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C</a:t>
              </a:r>
            </a:p>
          </p:txBody>
        </p:sp>
        <p:sp>
          <p:nvSpPr>
            <p:cNvPr id="71" name="Rectangle 70">
              <a:extLst>
                <a:ext uri="{FF2B5EF4-FFF2-40B4-BE49-F238E27FC236}">
                  <a16:creationId xmlns:a16="http://schemas.microsoft.com/office/drawing/2014/main" id="{FBA7D628-3A35-4718-8C64-6A4539592B3A}"/>
                </a:ext>
              </a:extLst>
            </p:cNvPr>
            <p:cNvSpPr>
              <a:spLocks/>
            </p:cNvSpPr>
            <p:nvPr/>
          </p:nvSpPr>
          <p:spPr bwMode="auto">
            <a:xfrm>
              <a:off x="5105" y="1643"/>
              <a:ext cx="58"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 </a:t>
              </a:r>
            </a:p>
          </p:txBody>
        </p:sp>
        <p:sp>
          <p:nvSpPr>
            <p:cNvPr id="72" name="Rectangle 71">
              <a:extLst>
                <a:ext uri="{FF2B5EF4-FFF2-40B4-BE49-F238E27FC236}">
                  <a16:creationId xmlns:a16="http://schemas.microsoft.com/office/drawing/2014/main" id="{46D3AC58-A291-4752-A31B-8D61AC6B0F86}"/>
                </a:ext>
              </a:extLst>
            </p:cNvPr>
            <p:cNvSpPr>
              <a:spLocks/>
            </p:cNvSpPr>
            <p:nvPr/>
          </p:nvSpPr>
          <p:spPr bwMode="auto">
            <a:xfrm>
              <a:off x="5172" y="1643"/>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P</a:t>
              </a:r>
            </a:p>
          </p:txBody>
        </p:sp>
        <p:sp>
          <p:nvSpPr>
            <p:cNvPr id="73" name="Rectangle 72">
              <a:extLst>
                <a:ext uri="{FF2B5EF4-FFF2-40B4-BE49-F238E27FC236}">
                  <a16:creationId xmlns:a16="http://schemas.microsoft.com/office/drawing/2014/main" id="{6144BF35-EAAD-4DEF-87ED-6BDDFEEB3A27}"/>
                </a:ext>
              </a:extLst>
            </p:cNvPr>
            <p:cNvSpPr>
              <a:spLocks/>
            </p:cNvSpPr>
            <p:nvPr/>
          </p:nvSpPr>
          <p:spPr bwMode="auto">
            <a:xfrm>
              <a:off x="5240" y="1679"/>
              <a:ext cx="47" cy="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300">
                  <a:solidFill>
                    <a:srgbClr val="000000"/>
                  </a:solidFill>
                  <a:latin typeface="Times" panose="02020603050405020304" pitchFamily="18" charset="0"/>
                  <a:sym typeface="Times" panose="02020603050405020304" pitchFamily="18" charset="0"/>
                </a:rPr>
                <a:t>5</a:t>
              </a:r>
            </a:p>
          </p:txBody>
        </p:sp>
        <p:sp>
          <p:nvSpPr>
            <p:cNvPr id="74" name="Rectangle 73">
              <a:extLst>
                <a:ext uri="{FF2B5EF4-FFF2-40B4-BE49-F238E27FC236}">
                  <a16:creationId xmlns:a16="http://schemas.microsoft.com/office/drawing/2014/main" id="{C8782C9D-039E-4A0D-8FDC-B932B48A7E0B}"/>
                </a:ext>
              </a:extLst>
            </p:cNvPr>
            <p:cNvSpPr>
              <a:spLocks/>
            </p:cNvSpPr>
            <p:nvPr/>
          </p:nvSpPr>
          <p:spPr bwMode="auto">
            <a:xfrm>
              <a:off x="5301" y="1643"/>
              <a:ext cx="66"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&gt;</a:t>
              </a:r>
            </a:p>
          </p:txBody>
        </p:sp>
        <p:sp>
          <p:nvSpPr>
            <p:cNvPr id="75" name="Rectangle 74">
              <a:extLst>
                <a:ext uri="{FF2B5EF4-FFF2-40B4-BE49-F238E27FC236}">
                  <a16:creationId xmlns:a16="http://schemas.microsoft.com/office/drawing/2014/main" id="{C0C1BFB7-12E4-4800-918B-151E66501783}"/>
                </a:ext>
              </a:extLst>
            </p:cNvPr>
            <p:cNvSpPr>
              <a:spLocks/>
            </p:cNvSpPr>
            <p:nvPr/>
          </p:nvSpPr>
          <p:spPr bwMode="auto">
            <a:xfrm>
              <a:off x="2836" y="1776"/>
              <a:ext cx="66"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&lt;</a:t>
              </a:r>
            </a:p>
          </p:txBody>
        </p:sp>
        <p:sp>
          <p:nvSpPr>
            <p:cNvPr id="76" name="Rectangle 75">
              <a:extLst>
                <a:ext uri="{FF2B5EF4-FFF2-40B4-BE49-F238E27FC236}">
                  <a16:creationId xmlns:a16="http://schemas.microsoft.com/office/drawing/2014/main" id="{4806AE03-F082-49FE-AD01-31FDFEF7E676}"/>
                </a:ext>
              </a:extLst>
            </p:cNvPr>
            <p:cNvSpPr>
              <a:spLocks/>
            </p:cNvSpPr>
            <p:nvPr/>
          </p:nvSpPr>
          <p:spPr bwMode="auto">
            <a:xfrm>
              <a:off x="2904" y="1776"/>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B</a:t>
              </a:r>
            </a:p>
          </p:txBody>
        </p:sp>
        <p:sp>
          <p:nvSpPr>
            <p:cNvPr id="77" name="Rectangle 76">
              <a:extLst>
                <a:ext uri="{FF2B5EF4-FFF2-40B4-BE49-F238E27FC236}">
                  <a16:creationId xmlns:a16="http://schemas.microsoft.com/office/drawing/2014/main" id="{9115526F-92F4-474F-AFAB-185258F4B21A}"/>
                </a:ext>
              </a:extLst>
            </p:cNvPr>
            <p:cNvSpPr>
              <a:spLocks/>
            </p:cNvSpPr>
            <p:nvPr/>
          </p:nvSpPr>
          <p:spPr bwMode="auto">
            <a:xfrm>
              <a:off x="2971" y="1776"/>
              <a:ext cx="58"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 </a:t>
              </a:r>
            </a:p>
          </p:txBody>
        </p:sp>
        <p:sp>
          <p:nvSpPr>
            <p:cNvPr id="78" name="Rectangle 77">
              <a:extLst>
                <a:ext uri="{FF2B5EF4-FFF2-40B4-BE49-F238E27FC236}">
                  <a16:creationId xmlns:a16="http://schemas.microsoft.com/office/drawing/2014/main" id="{C0640CD0-F53F-4924-8424-4AB6D7685404}"/>
                </a:ext>
              </a:extLst>
            </p:cNvPr>
            <p:cNvSpPr>
              <a:spLocks/>
            </p:cNvSpPr>
            <p:nvPr/>
          </p:nvSpPr>
          <p:spPr bwMode="auto">
            <a:xfrm>
              <a:off x="3039" y="1776"/>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P</a:t>
              </a:r>
            </a:p>
          </p:txBody>
        </p:sp>
        <p:sp>
          <p:nvSpPr>
            <p:cNvPr id="79" name="Rectangle 78">
              <a:extLst>
                <a:ext uri="{FF2B5EF4-FFF2-40B4-BE49-F238E27FC236}">
                  <a16:creationId xmlns:a16="http://schemas.microsoft.com/office/drawing/2014/main" id="{3B1C7C51-55DF-4ABE-A148-DC20F66F898D}"/>
                </a:ext>
              </a:extLst>
            </p:cNvPr>
            <p:cNvSpPr>
              <a:spLocks/>
            </p:cNvSpPr>
            <p:nvPr/>
          </p:nvSpPr>
          <p:spPr bwMode="auto">
            <a:xfrm>
              <a:off x="3106" y="1812"/>
              <a:ext cx="47" cy="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300">
                  <a:solidFill>
                    <a:srgbClr val="000000"/>
                  </a:solidFill>
                  <a:latin typeface="Times" panose="02020603050405020304" pitchFamily="18" charset="0"/>
                  <a:sym typeface="Times" panose="02020603050405020304" pitchFamily="18" charset="0"/>
                </a:rPr>
                <a:t>2</a:t>
              </a:r>
            </a:p>
          </p:txBody>
        </p:sp>
        <p:sp>
          <p:nvSpPr>
            <p:cNvPr id="80" name="Rectangle 79">
              <a:extLst>
                <a:ext uri="{FF2B5EF4-FFF2-40B4-BE49-F238E27FC236}">
                  <a16:creationId xmlns:a16="http://schemas.microsoft.com/office/drawing/2014/main" id="{374734A1-D924-4DCD-8D07-91D7F18017FA}"/>
                </a:ext>
              </a:extLst>
            </p:cNvPr>
            <p:cNvSpPr>
              <a:spLocks/>
            </p:cNvSpPr>
            <p:nvPr/>
          </p:nvSpPr>
          <p:spPr bwMode="auto">
            <a:xfrm>
              <a:off x="3174" y="1776"/>
              <a:ext cx="66"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&gt;</a:t>
              </a:r>
            </a:p>
          </p:txBody>
        </p:sp>
        <p:sp>
          <p:nvSpPr>
            <p:cNvPr id="81" name="Rectangle 80">
              <a:extLst>
                <a:ext uri="{FF2B5EF4-FFF2-40B4-BE49-F238E27FC236}">
                  <a16:creationId xmlns:a16="http://schemas.microsoft.com/office/drawing/2014/main" id="{71FC3565-B396-4EA3-8936-204EF29EEA32}"/>
                </a:ext>
              </a:extLst>
            </p:cNvPr>
            <p:cNvSpPr>
              <a:spLocks/>
            </p:cNvSpPr>
            <p:nvPr/>
          </p:nvSpPr>
          <p:spPr bwMode="auto">
            <a:xfrm>
              <a:off x="4959" y="1776"/>
              <a:ext cx="66"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&lt;</a:t>
              </a:r>
            </a:p>
          </p:txBody>
        </p:sp>
        <p:sp>
          <p:nvSpPr>
            <p:cNvPr id="82" name="Rectangle 81">
              <a:extLst>
                <a:ext uri="{FF2B5EF4-FFF2-40B4-BE49-F238E27FC236}">
                  <a16:creationId xmlns:a16="http://schemas.microsoft.com/office/drawing/2014/main" id="{AC38B8B4-098E-48C3-A6E1-284F1AE075FD}"/>
                </a:ext>
              </a:extLst>
            </p:cNvPr>
            <p:cNvSpPr>
              <a:spLocks/>
            </p:cNvSpPr>
            <p:nvPr/>
          </p:nvSpPr>
          <p:spPr bwMode="auto">
            <a:xfrm>
              <a:off x="5026" y="1776"/>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B</a:t>
              </a:r>
            </a:p>
          </p:txBody>
        </p:sp>
        <p:sp>
          <p:nvSpPr>
            <p:cNvPr id="83" name="Rectangle 82">
              <a:extLst>
                <a:ext uri="{FF2B5EF4-FFF2-40B4-BE49-F238E27FC236}">
                  <a16:creationId xmlns:a16="http://schemas.microsoft.com/office/drawing/2014/main" id="{18AE54BE-D394-4042-9A13-E943E97022BC}"/>
                </a:ext>
              </a:extLst>
            </p:cNvPr>
            <p:cNvSpPr>
              <a:spLocks/>
            </p:cNvSpPr>
            <p:nvPr/>
          </p:nvSpPr>
          <p:spPr bwMode="auto">
            <a:xfrm>
              <a:off x="5094" y="1776"/>
              <a:ext cx="58"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 </a:t>
              </a:r>
            </a:p>
          </p:txBody>
        </p:sp>
        <p:sp>
          <p:nvSpPr>
            <p:cNvPr id="84" name="Rectangle 83">
              <a:extLst>
                <a:ext uri="{FF2B5EF4-FFF2-40B4-BE49-F238E27FC236}">
                  <a16:creationId xmlns:a16="http://schemas.microsoft.com/office/drawing/2014/main" id="{70C43E7F-264A-41DD-8F6C-C530F4453165}"/>
                </a:ext>
              </a:extLst>
            </p:cNvPr>
            <p:cNvSpPr>
              <a:spLocks/>
            </p:cNvSpPr>
            <p:nvPr/>
          </p:nvSpPr>
          <p:spPr bwMode="auto">
            <a:xfrm>
              <a:off x="5161" y="1776"/>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P</a:t>
              </a:r>
            </a:p>
          </p:txBody>
        </p:sp>
        <p:sp>
          <p:nvSpPr>
            <p:cNvPr id="85" name="Rectangle 84">
              <a:extLst>
                <a:ext uri="{FF2B5EF4-FFF2-40B4-BE49-F238E27FC236}">
                  <a16:creationId xmlns:a16="http://schemas.microsoft.com/office/drawing/2014/main" id="{EF98B0EA-6B05-4931-BA30-8B6239295B1C}"/>
                </a:ext>
              </a:extLst>
            </p:cNvPr>
            <p:cNvSpPr>
              <a:spLocks/>
            </p:cNvSpPr>
            <p:nvPr/>
          </p:nvSpPr>
          <p:spPr bwMode="auto">
            <a:xfrm>
              <a:off x="5229" y="1812"/>
              <a:ext cx="47" cy="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300">
                  <a:solidFill>
                    <a:srgbClr val="000000"/>
                  </a:solidFill>
                  <a:latin typeface="Times" panose="02020603050405020304" pitchFamily="18" charset="0"/>
                  <a:sym typeface="Times" panose="02020603050405020304" pitchFamily="18" charset="0"/>
                </a:rPr>
                <a:t>6</a:t>
              </a:r>
            </a:p>
          </p:txBody>
        </p:sp>
        <p:sp>
          <p:nvSpPr>
            <p:cNvPr id="86" name="Rectangle 85">
              <a:extLst>
                <a:ext uri="{FF2B5EF4-FFF2-40B4-BE49-F238E27FC236}">
                  <a16:creationId xmlns:a16="http://schemas.microsoft.com/office/drawing/2014/main" id="{AB704DAD-3E44-43C2-88F8-2FA5A1F3C6F4}"/>
                </a:ext>
              </a:extLst>
            </p:cNvPr>
            <p:cNvSpPr>
              <a:spLocks/>
            </p:cNvSpPr>
            <p:nvPr/>
          </p:nvSpPr>
          <p:spPr bwMode="auto">
            <a:xfrm>
              <a:off x="5290" y="1776"/>
              <a:ext cx="66"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a:solidFill>
                    <a:srgbClr val="000000"/>
                  </a:solidFill>
                  <a:latin typeface="Times" panose="02020603050405020304" pitchFamily="18" charset="0"/>
                  <a:sym typeface="Times" panose="02020603050405020304" pitchFamily="18" charset="0"/>
                </a:rPr>
                <a:t>&gt;</a:t>
              </a:r>
            </a:p>
          </p:txBody>
        </p:sp>
        <p:sp>
          <p:nvSpPr>
            <p:cNvPr id="87" name="Rectangle 86">
              <a:extLst>
                <a:ext uri="{FF2B5EF4-FFF2-40B4-BE49-F238E27FC236}">
                  <a16:creationId xmlns:a16="http://schemas.microsoft.com/office/drawing/2014/main" id="{24283973-008B-417A-A614-AB9D959F149B}"/>
                </a:ext>
              </a:extLst>
            </p:cNvPr>
            <p:cNvSpPr>
              <a:spLocks/>
            </p:cNvSpPr>
            <p:nvPr/>
          </p:nvSpPr>
          <p:spPr bwMode="auto">
            <a:xfrm>
              <a:off x="2836" y="1910"/>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P</a:t>
              </a:r>
            </a:p>
          </p:txBody>
        </p:sp>
        <p:sp>
          <p:nvSpPr>
            <p:cNvPr id="88" name="Rectangle 87">
              <a:extLst>
                <a:ext uri="{FF2B5EF4-FFF2-40B4-BE49-F238E27FC236}">
                  <a16:creationId xmlns:a16="http://schemas.microsoft.com/office/drawing/2014/main" id="{C8E4DA43-EDBB-46E1-9F12-AABC03A94316}"/>
                </a:ext>
              </a:extLst>
            </p:cNvPr>
            <p:cNvSpPr>
              <a:spLocks/>
            </p:cNvSpPr>
            <p:nvPr/>
          </p:nvSpPr>
          <p:spPr bwMode="auto">
            <a:xfrm>
              <a:off x="2904" y="1946"/>
              <a:ext cx="47" cy="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300">
                  <a:solidFill>
                    <a:srgbClr val="000000"/>
                  </a:solidFill>
                  <a:latin typeface="Times" panose="02020603050405020304" pitchFamily="18" charset="0"/>
                  <a:sym typeface="Times" panose="02020603050405020304" pitchFamily="18" charset="0"/>
                </a:rPr>
                <a:t>0</a:t>
              </a:r>
            </a:p>
          </p:txBody>
        </p:sp>
        <p:sp>
          <p:nvSpPr>
            <p:cNvPr id="89" name="Rectangle 88">
              <a:extLst>
                <a:ext uri="{FF2B5EF4-FFF2-40B4-BE49-F238E27FC236}">
                  <a16:creationId xmlns:a16="http://schemas.microsoft.com/office/drawing/2014/main" id="{622005A3-294F-4D21-8046-251A97381BDA}"/>
                </a:ext>
              </a:extLst>
            </p:cNvPr>
            <p:cNvSpPr>
              <a:spLocks/>
            </p:cNvSpPr>
            <p:nvPr/>
          </p:nvSpPr>
          <p:spPr bwMode="auto">
            <a:xfrm>
              <a:off x="3341" y="1910"/>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P</a:t>
              </a:r>
            </a:p>
          </p:txBody>
        </p:sp>
        <p:sp>
          <p:nvSpPr>
            <p:cNvPr id="90" name="Rectangle 89">
              <a:extLst>
                <a:ext uri="{FF2B5EF4-FFF2-40B4-BE49-F238E27FC236}">
                  <a16:creationId xmlns:a16="http://schemas.microsoft.com/office/drawing/2014/main" id="{820297DC-70B7-4141-951D-AEA1EE1E0FEC}"/>
                </a:ext>
              </a:extLst>
            </p:cNvPr>
            <p:cNvSpPr>
              <a:spLocks/>
            </p:cNvSpPr>
            <p:nvPr/>
          </p:nvSpPr>
          <p:spPr bwMode="auto">
            <a:xfrm>
              <a:off x="3409" y="1946"/>
              <a:ext cx="47" cy="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300">
                  <a:solidFill>
                    <a:srgbClr val="000000"/>
                  </a:solidFill>
                  <a:latin typeface="Times" panose="02020603050405020304" pitchFamily="18" charset="0"/>
                  <a:sym typeface="Times" panose="02020603050405020304" pitchFamily="18" charset="0"/>
                </a:rPr>
                <a:t>3</a:t>
              </a:r>
            </a:p>
          </p:txBody>
        </p:sp>
        <p:sp>
          <p:nvSpPr>
            <p:cNvPr id="91" name="Rectangle 90">
              <a:extLst>
                <a:ext uri="{FF2B5EF4-FFF2-40B4-BE49-F238E27FC236}">
                  <a16:creationId xmlns:a16="http://schemas.microsoft.com/office/drawing/2014/main" id="{F1D79DA1-AA43-4E58-BD08-BA49B3786A42}"/>
                </a:ext>
              </a:extLst>
            </p:cNvPr>
            <p:cNvSpPr>
              <a:spLocks/>
            </p:cNvSpPr>
            <p:nvPr/>
          </p:nvSpPr>
          <p:spPr bwMode="auto">
            <a:xfrm>
              <a:off x="4959" y="1910"/>
              <a:ext cx="71" cy="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600" i="1">
                  <a:solidFill>
                    <a:srgbClr val="000000"/>
                  </a:solidFill>
                  <a:latin typeface="Times" panose="02020603050405020304" pitchFamily="18" charset="0"/>
                  <a:sym typeface="Times" panose="02020603050405020304" pitchFamily="18" charset="0"/>
                </a:rPr>
                <a:t>P</a:t>
              </a:r>
            </a:p>
          </p:txBody>
        </p:sp>
        <p:sp>
          <p:nvSpPr>
            <p:cNvPr id="92" name="Rectangle 91">
              <a:extLst>
                <a:ext uri="{FF2B5EF4-FFF2-40B4-BE49-F238E27FC236}">
                  <a16:creationId xmlns:a16="http://schemas.microsoft.com/office/drawing/2014/main" id="{D5546618-46A2-4B5B-98A4-B047F301B6A3}"/>
                </a:ext>
              </a:extLst>
            </p:cNvPr>
            <p:cNvSpPr>
              <a:spLocks/>
            </p:cNvSpPr>
            <p:nvPr/>
          </p:nvSpPr>
          <p:spPr bwMode="auto">
            <a:xfrm>
              <a:off x="5026" y="1946"/>
              <a:ext cx="47" cy="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300">
                  <a:solidFill>
                    <a:srgbClr val="000000"/>
                  </a:solidFill>
                  <a:latin typeface="Times" panose="02020603050405020304" pitchFamily="18" charset="0"/>
                  <a:sym typeface="Times" panose="02020603050405020304" pitchFamily="18" charset="0"/>
                </a:rPr>
                <a:t>4</a:t>
              </a:r>
            </a:p>
          </p:txBody>
        </p:sp>
        <p:sp>
          <p:nvSpPr>
            <p:cNvPr id="93" name="Line 92">
              <a:extLst>
                <a:ext uri="{FF2B5EF4-FFF2-40B4-BE49-F238E27FC236}">
                  <a16:creationId xmlns:a16="http://schemas.microsoft.com/office/drawing/2014/main" id="{B17C7526-F4FF-4AEA-B971-CF0E3B0744FE}"/>
                </a:ext>
              </a:extLst>
            </p:cNvPr>
            <p:cNvSpPr>
              <a:spLocks noChangeShapeType="1"/>
            </p:cNvSpPr>
            <p:nvPr/>
          </p:nvSpPr>
          <p:spPr bwMode="auto">
            <a:xfrm>
              <a:off x="280" y="1352"/>
              <a:ext cx="5171" cy="1"/>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lIns="0" tIns="0" rIns="0" bIns="0"/>
            <a:lstStyle/>
            <a:p>
              <a:endParaRPr lang="zh-CN" altLang="en-US">
                <a:solidFill>
                  <a:srgbClr val="000000"/>
                </a:solidFill>
              </a:endParaRPr>
            </a:p>
          </p:txBody>
        </p:sp>
        <p:sp>
          <p:nvSpPr>
            <p:cNvPr id="94" name="Line 93">
              <a:extLst>
                <a:ext uri="{FF2B5EF4-FFF2-40B4-BE49-F238E27FC236}">
                  <a16:creationId xmlns:a16="http://schemas.microsoft.com/office/drawing/2014/main" id="{2E373BE7-3447-4663-B080-F35485CA2A87}"/>
                </a:ext>
              </a:extLst>
            </p:cNvPr>
            <p:cNvSpPr>
              <a:spLocks noChangeShapeType="1"/>
            </p:cNvSpPr>
            <p:nvPr/>
          </p:nvSpPr>
          <p:spPr bwMode="auto">
            <a:xfrm>
              <a:off x="769" y="1352"/>
              <a:ext cx="1" cy="721"/>
            </a:xfrm>
            <a:prstGeom prst="line">
              <a:avLst/>
            </a:prstGeom>
            <a:noFill/>
            <a:ln w="25400">
              <a:solidFill>
                <a:srgbClr val="FFFFFF"/>
              </a:solidFill>
              <a:round/>
              <a:headEnd/>
              <a:tailEnd/>
            </a:ln>
            <a:extLst>
              <a:ext uri="{909E8E84-426E-40DD-AFC4-6F175D3DCCD1}">
                <a14:hiddenFill xmlns:a14="http://schemas.microsoft.com/office/drawing/2010/main">
                  <a:noFill/>
                </a14:hiddenFill>
              </a:ext>
            </a:extLst>
          </p:spPr>
          <p:txBody>
            <a:bodyPr lIns="0" tIns="0" rIns="0" bIns="0"/>
            <a:lstStyle/>
            <a:p>
              <a:endParaRPr lang="zh-CN" altLang="en-US">
                <a:solidFill>
                  <a:srgbClr val="000000"/>
                </a:solidFill>
              </a:endParaRPr>
            </a:p>
          </p:txBody>
        </p:sp>
        <p:sp>
          <p:nvSpPr>
            <p:cNvPr id="95" name="Line 94">
              <a:extLst>
                <a:ext uri="{FF2B5EF4-FFF2-40B4-BE49-F238E27FC236}">
                  <a16:creationId xmlns:a16="http://schemas.microsoft.com/office/drawing/2014/main" id="{FB4DC26B-0F2C-4C0E-A681-C24321A59FD4}"/>
                </a:ext>
              </a:extLst>
            </p:cNvPr>
            <p:cNvSpPr>
              <a:spLocks noChangeShapeType="1"/>
            </p:cNvSpPr>
            <p:nvPr/>
          </p:nvSpPr>
          <p:spPr bwMode="auto">
            <a:xfrm>
              <a:off x="280" y="2073"/>
              <a:ext cx="5171" cy="1"/>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lIns="0" tIns="0" rIns="0" bIns="0"/>
            <a:lstStyle/>
            <a:p>
              <a:endParaRPr lang="zh-CN" altLang="en-US">
                <a:solidFill>
                  <a:srgbClr val="000000"/>
                </a:solidFill>
              </a:endParaRPr>
            </a:p>
          </p:txBody>
        </p:sp>
        <p:sp>
          <p:nvSpPr>
            <p:cNvPr id="96" name="Line 95">
              <a:extLst>
                <a:ext uri="{FF2B5EF4-FFF2-40B4-BE49-F238E27FC236}">
                  <a16:creationId xmlns:a16="http://schemas.microsoft.com/office/drawing/2014/main" id="{F9A4C17F-E4C1-41D2-A90B-65E6F6D04DC0}"/>
                </a:ext>
              </a:extLst>
            </p:cNvPr>
            <p:cNvSpPr>
              <a:spLocks noChangeShapeType="1"/>
            </p:cNvSpPr>
            <p:nvPr/>
          </p:nvSpPr>
          <p:spPr bwMode="auto">
            <a:xfrm>
              <a:off x="1269" y="1352"/>
              <a:ext cx="1" cy="721"/>
            </a:xfrm>
            <a:prstGeom prst="line">
              <a:avLst/>
            </a:prstGeom>
            <a:noFill/>
            <a:ln w="25400">
              <a:solidFill>
                <a:srgbClr val="FFFFFF"/>
              </a:solidFill>
              <a:round/>
              <a:headEnd/>
              <a:tailEnd/>
            </a:ln>
            <a:extLst>
              <a:ext uri="{909E8E84-426E-40DD-AFC4-6F175D3DCCD1}">
                <a14:hiddenFill xmlns:a14="http://schemas.microsoft.com/office/drawing/2010/main">
                  <a:noFill/>
                </a14:hiddenFill>
              </a:ext>
            </a:extLst>
          </p:spPr>
          <p:txBody>
            <a:bodyPr lIns="0" tIns="0" rIns="0" bIns="0"/>
            <a:lstStyle/>
            <a:p>
              <a:endParaRPr lang="zh-CN" altLang="en-US">
                <a:solidFill>
                  <a:srgbClr val="000000"/>
                </a:solidFill>
              </a:endParaRPr>
            </a:p>
          </p:txBody>
        </p:sp>
        <p:sp>
          <p:nvSpPr>
            <p:cNvPr id="97" name="Line 96">
              <a:extLst>
                <a:ext uri="{FF2B5EF4-FFF2-40B4-BE49-F238E27FC236}">
                  <a16:creationId xmlns:a16="http://schemas.microsoft.com/office/drawing/2014/main" id="{A4204C87-C291-4180-82CA-67F2CE3C5330}"/>
                </a:ext>
              </a:extLst>
            </p:cNvPr>
            <p:cNvSpPr>
              <a:spLocks noChangeShapeType="1"/>
            </p:cNvSpPr>
            <p:nvPr/>
          </p:nvSpPr>
          <p:spPr bwMode="auto">
            <a:xfrm>
              <a:off x="1757" y="1363"/>
              <a:ext cx="1" cy="721"/>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lIns="0" tIns="0" rIns="0" bIns="0"/>
            <a:lstStyle/>
            <a:p>
              <a:endParaRPr lang="zh-CN" altLang="en-US">
                <a:solidFill>
                  <a:srgbClr val="000000"/>
                </a:solidFill>
              </a:endParaRPr>
            </a:p>
          </p:txBody>
        </p:sp>
        <p:sp>
          <p:nvSpPr>
            <p:cNvPr id="98" name="Line 97">
              <a:extLst>
                <a:ext uri="{FF2B5EF4-FFF2-40B4-BE49-F238E27FC236}">
                  <a16:creationId xmlns:a16="http://schemas.microsoft.com/office/drawing/2014/main" id="{4C47592E-BC05-468E-8EEF-CB59E0FB69C7}"/>
                </a:ext>
              </a:extLst>
            </p:cNvPr>
            <p:cNvSpPr>
              <a:spLocks noChangeShapeType="1"/>
            </p:cNvSpPr>
            <p:nvPr/>
          </p:nvSpPr>
          <p:spPr bwMode="auto">
            <a:xfrm>
              <a:off x="1789" y="1363"/>
              <a:ext cx="1" cy="721"/>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lIns="0" tIns="0" rIns="0" bIns="0"/>
            <a:lstStyle/>
            <a:p>
              <a:endParaRPr lang="zh-CN" altLang="en-US">
                <a:solidFill>
                  <a:srgbClr val="000000"/>
                </a:solidFill>
              </a:endParaRPr>
            </a:p>
          </p:txBody>
        </p:sp>
        <p:sp>
          <p:nvSpPr>
            <p:cNvPr id="99" name="Line 98">
              <a:extLst>
                <a:ext uri="{FF2B5EF4-FFF2-40B4-BE49-F238E27FC236}">
                  <a16:creationId xmlns:a16="http://schemas.microsoft.com/office/drawing/2014/main" id="{B9AE918C-4193-4CAD-BAF3-A9B4BA8C67A6}"/>
                </a:ext>
              </a:extLst>
            </p:cNvPr>
            <p:cNvSpPr>
              <a:spLocks noChangeShapeType="1"/>
            </p:cNvSpPr>
            <p:nvPr/>
          </p:nvSpPr>
          <p:spPr bwMode="auto">
            <a:xfrm>
              <a:off x="2278" y="1353"/>
              <a:ext cx="1" cy="721"/>
            </a:xfrm>
            <a:prstGeom prst="line">
              <a:avLst/>
            </a:prstGeom>
            <a:noFill/>
            <a:ln w="25400">
              <a:solidFill>
                <a:srgbClr val="FFFFFF"/>
              </a:solidFill>
              <a:round/>
              <a:headEnd/>
              <a:tailEnd/>
            </a:ln>
            <a:extLst>
              <a:ext uri="{909E8E84-426E-40DD-AFC4-6F175D3DCCD1}">
                <a14:hiddenFill xmlns:a14="http://schemas.microsoft.com/office/drawing/2010/main">
                  <a:noFill/>
                </a14:hiddenFill>
              </a:ext>
            </a:extLst>
          </p:spPr>
          <p:txBody>
            <a:bodyPr lIns="0" tIns="0" rIns="0" bIns="0"/>
            <a:lstStyle/>
            <a:p>
              <a:endParaRPr lang="zh-CN" altLang="en-US">
                <a:solidFill>
                  <a:srgbClr val="000000"/>
                </a:solidFill>
              </a:endParaRPr>
            </a:p>
          </p:txBody>
        </p:sp>
        <p:sp>
          <p:nvSpPr>
            <p:cNvPr id="100" name="Line 99">
              <a:extLst>
                <a:ext uri="{FF2B5EF4-FFF2-40B4-BE49-F238E27FC236}">
                  <a16:creationId xmlns:a16="http://schemas.microsoft.com/office/drawing/2014/main" id="{4619FA00-0D53-48F0-8ABF-C095B90A6EFE}"/>
                </a:ext>
              </a:extLst>
            </p:cNvPr>
            <p:cNvSpPr>
              <a:spLocks noChangeShapeType="1"/>
            </p:cNvSpPr>
            <p:nvPr/>
          </p:nvSpPr>
          <p:spPr bwMode="auto">
            <a:xfrm>
              <a:off x="2776" y="1353"/>
              <a:ext cx="1" cy="721"/>
            </a:xfrm>
            <a:prstGeom prst="line">
              <a:avLst/>
            </a:prstGeom>
            <a:noFill/>
            <a:ln w="25400">
              <a:solidFill>
                <a:srgbClr val="FFFFFF"/>
              </a:solidFill>
              <a:round/>
              <a:headEnd/>
              <a:tailEnd/>
            </a:ln>
            <a:extLst>
              <a:ext uri="{909E8E84-426E-40DD-AFC4-6F175D3DCCD1}">
                <a14:hiddenFill xmlns:a14="http://schemas.microsoft.com/office/drawing/2010/main">
                  <a:noFill/>
                </a14:hiddenFill>
              </a:ext>
            </a:extLst>
          </p:spPr>
          <p:txBody>
            <a:bodyPr lIns="0" tIns="0" rIns="0" bIns="0"/>
            <a:lstStyle/>
            <a:p>
              <a:endParaRPr lang="zh-CN" altLang="en-US">
                <a:solidFill>
                  <a:srgbClr val="000000"/>
                </a:solidFill>
              </a:endParaRPr>
            </a:p>
          </p:txBody>
        </p:sp>
        <p:sp>
          <p:nvSpPr>
            <p:cNvPr id="101" name="Line 100">
              <a:extLst>
                <a:ext uri="{FF2B5EF4-FFF2-40B4-BE49-F238E27FC236}">
                  <a16:creationId xmlns:a16="http://schemas.microsoft.com/office/drawing/2014/main" id="{4CF96B7F-D9BE-49D0-8AF7-B8354C5F836B}"/>
                </a:ext>
              </a:extLst>
            </p:cNvPr>
            <p:cNvSpPr>
              <a:spLocks noChangeShapeType="1"/>
            </p:cNvSpPr>
            <p:nvPr/>
          </p:nvSpPr>
          <p:spPr bwMode="auto">
            <a:xfrm>
              <a:off x="3276" y="1352"/>
              <a:ext cx="1" cy="721"/>
            </a:xfrm>
            <a:prstGeom prst="line">
              <a:avLst/>
            </a:prstGeom>
            <a:noFill/>
            <a:ln w="25400">
              <a:solidFill>
                <a:srgbClr val="FFFFFF"/>
              </a:solidFill>
              <a:round/>
              <a:headEnd/>
              <a:tailEnd/>
            </a:ln>
            <a:extLst>
              <a:ext uri="{909E8E84-426E-40DD-AFC4-6F175D3DCCD1}">
                <a14:hiddenFill xmlns:a14="http://schemas.microsoft.com/office/drawing/2010/main">
                  <a:noFill/>
                </a14:hiddenFill>
              </a:ext>
            </a:extLst>
          </p:spPr>
          <p:txBody>
            <a:bodyPr lIns="0" tIns="0" rIns="0" bIns="0"/>
            <a:lstStyle/>
            <a:p>
              <a:endParaRPr lang="zh-CN" altLang="en-US">
                <a:solidFill>
                  <a:srgbClr val="000000"/>
                </a:solidFill>
              </a:endParaRPr>
            </a:p>
          </p:txBody>
        </p:sp>
        <p:sp>
          <p:nvSpPr>
            <p:cNvPr id="102" name="Line 101">
              <a:extLst>
                <a:ext uri="{FF2B5EF4-FFF2-40B4-BE49-F238E27FC236}">
                  <a16:creationId xmlns:a16="http://schemas.microsoft.com/office/drawing/2014/main" id="{9E7B4461-E44A-466B-B7EF-A51F9CA2884A}"/>
                </a:ext>
              </a:extLst>
            </p:cNvPr>
            <p:cNvSpPr>
              <a:spLocks noChangeShapeType="1"/>
            </p:cNvSpPr>
            <p:nvPr/>
          </p:nvSpPr>
          <p:spPr bwMode="auto">
            <a:xfrm>
              <a:off x="4400" y="1352"/>
              <a:ext cx="1" cy="721"/>
            </a:xfrm>
            <a:prstGeom prst="line">
              <a:avLst/>
            </a:prstGeom>
            <a:noFill/>
            <a:ln w="25400">
              <a:solidFill>
                <a:srgbClr val="FFFFFF"/>
              </a:solidFill>
              <a:round/>
              <a:headEnd/>
              <a:tailEnd/>
            </a:ln>
            <a:extLst>
              <a:ext uri="{909E8E84-426E-40DD-AFC4-6F175D3DCCD1}">
                <a14:hiddenFill xmlns:a14="http://schemas.microsoft.com/office/drawing/2010/main">
                  <a:noFill/>
                </a14:hiddenFill>
              </a:ext>
            </a:extLst>
          </p:spPr>
          <p:txBody>
            <a:bodyPr lIns="0" tIns="0" rIns="0" bIns="0"/>
            <a:lstStyle/>
            <a:p>
              <a:endParaRPr lang="zh-CN" altLang="en-US">
                <a:solidFill>
                  <a:srgbClr val="000000"/>
                </a:solidFill>
              </a:endParaRPr>
            </a:p>
          </p:txBody>
        </p:sp>
        <p:sp>
          <p:nvSpPr>
            <p:cNvPr id="103" name="Line 102">
              <a:extLst>
                <a:ext uri="{FF2B5EF4-FFF2-40B4-BE49-F238E27FC236}">
                  <a16:creationId xmlns:a16="http://schemas.microsoft.com/office/drawing/2014/main" id="{21F43545-B386-4544-AC26-A8303F9283C6}"/>
                </a:ext>
              </a:extLst>
            </p:cNvPr>
            <p:cNvSpPr>
              <a:spLocks noChangeShapeType="1"/>
            </p:cNvSpPr>
            <p:nvPr/>
          </p:nvSpPr>
          <p:spPr bwMode="auto">
            <a:xfrm>
              <a:off x="4930" y="1352"/>
              <a:ext cx="1" cy="721"/>
            </a:xfrm>
            <a:prstGeom prst="line">
              <a:avLst/>
            </a:prstGeom>
            <a:noFill/>
            <a:ln w="25400">
              <a:solidFill>
                <a:srgbClr val="FFFFFF"/>
              </a:solidFill>
              <a:round/>
              <a:headEnd/>
              <a:tailEnd/>
            </a:ln>
            <a:extLst>
              <a:ext uri="{909E8E84-426E-40DD-AFC4-6F175D3DCCD1}">
                <a14:hiddenFill xmlns:a14="http://schemas.microsoft.com/office/drawing/2010/main">
                  <a:noFill/>
                </a14:hiddenFill>
              </a:ext>
            </a:extLst>
          </p:spPr>
          <p:txBody>
            <a:bodyPr lIns="0" tIns="0" rIns="0" bIns="0"/>
            <a:lstStyle/>
            <a:p>
              <a:endParaRPr lang="zh-CN" altLang="en-US">
                <a:solidFill>
                  <a:srgbClr val="000000"/>
                </a:solidFill>
              </a:endParaRPr>
            </a:p>
          </p:txBody>
        </p:sp>
        <p:sp>
          <p:nvSpPr>
            <p:cNvPr id="104" name="Line 103">
              <a:extLst>
                <a:ext uri="{FF2B5EF4-FFF2-40B4-BE49-F238E27FC236}">
                  <a16:creationId xmlns:a16="http://schemas.microsoft.com/office/drawing/2014/main" id="{510BD6DA-A996-418F-B9A8-ECFEC8533834}"/>
                </a:ext>
              </a:extLst>
            </p:cNvPr>
            <p:cNvSpPr>
              <a:spLocks noChangeShapeType="1"/>
            </p:cNvSpPr>
            <p:nvPr/>
          </p:nvSpPr>
          <p:spPr bwMode="auto">
            <a:xfrm>
              <a:off x="5451" y="1195"/>
              <a:ext cx="1" cy="856"/>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lIns="0" tIns="0" rIns="0" bIns="0"/>
            <a:lstStyle/>
            <a:p>
              <a:endParaRPr lang="zh-CN" altLang="en-US">
                <a:solidFill>
                  <a:srgbClr val="000000"/>
                </a:solidFill>
              </a:endParaRPr>
            </a:p>
          </p:txBody>
        </p:sp>
        <p:sp>
          <p:nvSpPr>
            <p:cNvPr id="105" name="Line 104">
              <a:extLst>
                <a:ext uri="{FF2B5EF4-FFF2-40B4-BE49-F238E27FC236}">
                  <a16:creationId xmlns:a16="http://schemas.microsoft.com/office/drawing/2014/main" id="{F886C649-2E35-407F-8EAE-51F7F73BC751}"/>
                </a:ext>
              </a:extLst>
            </p:cNvPr>
            <p:cNvSpPr>
              <a:spLocks noChangeShapeType="1"/>
            </p:cNvSpPr>
            <p:nvPr/>
          </p:nvSpPr>
          <p:spPr bwMode="auto">
            <a:xfrm>
              <a:off x="270" y="1195"/>
              <a:ext cx="1" cy="856"/>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lIns="0" tIns="0" rIns="0" bIns="0"/>
            <a:lstStyle/>
            <a:p>
              <a:endParaRPr lang="zh-CN" altLang="en-US">
                <a:solidFill>
                  <a:srgbClr val="000000"/>
                </a:solidFill>
              </a:endParaRPr>
            </a:p>
          </p:txBody>
        </p:sp>
        <p:sp>
          <p:nvSpPr>
            <p:cNvPr id="106" name="Freeform 105">
              <a:extLst>
                <a:ext uri="{FF2B5EF4-FFF2-40B4-BE49-F238E27FC236}">
                  <a16:creationId xmlns:a16="http://schemas.microsoft.com/office/drawing/2014/main" id="{3A090917-6AE9-478B-878B-3F2BC54DF106}"/>
                </a:ext>
              </a:extLst>
            </p:cNvPr>
            <p:cNvSpPr>
              <a:spLocks/>
            </p:cNvSpPr>
            <p:nvPr/>
          </p:nvSpPr>
          <p:spPr bwMode="auto">
            <a:xfrm>
              <a:off x="3654" y="2173"/>
              <a:ext cx="100" cy="107"/>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600" h="21600">
                  <a:moveTo>
                    <a:pt x="16250" y="16150"/>
                  </a:moveTo>
                  <a:lnTo>
                    <a:pt x="10701" y="21600"/>
                  </a:lnTo>
                  <a:lnTo>
                    <a:pt x="0" y="0"/>
                  </a:lnTo>
                  <a:lnTo>
                    <a:pt x="21600" y="13525"/>
                  </a:lnTo>
                  <a:lnTo>
                    <a:pt x="16250" y="16150"/>
                  </a:lnTo>
                  <a:close/>
                  <a:moveTo>
                    <a:pt x="16250" y="16150"/>
                  </a:moveTo>
                </a:path>
              </a:pathLst>
            </a:custGeom>
            <a:solidFill>
              <a:srgbClr val="000000"/>
            </a:solidFill>
            <a:ln w="25400" cap="flat">
              <a:solidFill>
                <a:schemeClr val="tx1"/>
              </a:solidFill>
              <a:prstDash val="solid"/>
              <a:round/>
              <a:headEnd type="none" w="med" len="med"/>
              <a:tailEnd type="none" w="med" len="med"/>
            </a:ln>
          </p:spPr>
          <p:txBody>
            <a:bodyPr lIns="0" tIns="0" rIns="0" bIns="0"/>
            <a:lstStyle/>
            <a:p>
              <a:endParaRPr lang="zh-CN" altLang="en-US">
                <a:solidFill>
                  <a:srgbClr val="000000"/>
                </a:solidFill>
              </a:endParaRPr>
            </a:p>
          </p:txBody>
        </p:sp>
        <p:sp>
          <p:nvSpPr>
            <p:cNvPr id="107" name="Freeform 106">
              <a:extLst>
                <a:ext uri="{FF2B5EF4-FFF2-40B4-BE49-F238E27FC236}">
                  <a16:creationId xmlns:a16="http://schemas.microsoft.com/office/drawing/2014/main" id="{DAD9EB97-824E-498A-A641-F7E42EB39E82}"/>
                </a:ext>
              </a:extLst>
            </p:cNvPr>
            <p:cNvSpPr>
              <a:spLocks/>
            </p:cNvSpPr>
            <p:nvPr/>
          </p:nvSpPr>
          <p:spPr bwMode="auto">
            <a:xfrm>
              <a:off x="3726" y="2072"/>
              <a:ext cx="1439" cy="391"/>
            </a:xfrm>
            <a:custGeom>
              <a:avLst/>
              <a:gdLst>
                <a:gd name="T0" fmla="*/ 6 w 21600"/>
                <a:gd name="T1" fmla="*/ 0 h 21600"/>
                <a:gd name="T2" fmla="*/ 6 w 21600"/>
                <a:gd name="T3" fmla="*/ 0 h 21600"/>
                <a:gd name="T4" fmla="*/ 5 w 21600"/>
                <a:gd name="T5" fmla="*/ 0 h 21600"/>
                <a:gd name="T6" fmla="*/ 4 w 21600"/>
                <a:gd name="T7" fmla="*/ 0 h 21600"/>
                <a:gd name="T8" fmla="*/ 3 w 21600"/>
                <a:gd name="T9" fmla="*/ 0 h 21600"/>
                <a:gd name="T10" fmla="*/ 1 w 21600"/>
                <a:gd name="T11" fmla="*/ 0 h 21600"/>
                <a:gd name="T12" fmla="*/ 1 w 21600"/>
                <a:gd name="T13" fmla="*/ 0 h 21600"/>
                <a:gd name="T14" fmla="*/ 0 w 21600"/>
                <a:gd name="T15" fmla="*/ 0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21600" y="0"/>
                  </a:moveTo>
                  <a:lnTo>
                    <a:pt x="20745" y="8471"/>
                  </a:lnTo>
                  <a:lnTo>
                    <a:pt x="18370" y="15035"/>
                  </a:lnTo>
                  <a:lnTo>
                    <a:pt x="14901" y="19765"/>
                  </a:lnTo>
                  <a:lnTo>
                    <a:pt x="10800" y="21600"/>
                  </a:lnTo>
                  <a:lnTo>
                    <a:pt x="4323" y="19765"/>
                  </a:lnTo>
                  <a:lnTo>
                    <a:pt x="1726" y="16941"/>
                  </a:lnTo>
                  <a:lnTo>
                    <a:pt x="0" y="11294"/>
                  </a:lnTo>
                </a:path>
              </a:pathLst>
            </a:custGeom>
            <a:noFill/>
            <a:ln w="25400" cap="flat">
              <a:solidFill>
                <a:schemeClr val="tx1"/>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zh-CN" altLang="en-US">
                <a:solidFill>
                  <a:srgbClr val="000000"/>
                </a:solidFill>
              </a:endParaRPr>
            </a:p>
          </p:txBody>
        </p:sp>
        <p:sp>
          <p:nvSpPr>
            <p:cNvPr id="108" name="Freeform 107">
              <a:extLst>
                <a:ext uri="{FF2B5EF4-FFF2-40B4-BE49-F238E27FC236}">
                  <a16:creationId xmlns:a16="http://schemas.microsoft.com/office/drawing/2014/main" id="{0C43A6B6-E190-4ADF-9361-DB2A22F15197}"/>
                </a:ext>
              </a:extLst>
            </p:cNvPr>
            <p:cNvSpPr>
              <a:spLocks/>
            </p:cNvSpPr>
            <p:nvPr/>
          </p:nvSpPr>
          <p:spPr bwMode="auto">
            <a:xfrm>
              <a:off x="3011" y="2152"/>
              <a:ext cx="76" cy="120"/>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600" h="21600">
                  <a:moveTo>
                    <a:pt x="10800" y="19260"/>
                  </a:moveTo>
                  <a:lnTo>
                    <a:pt x="3688" y="21600"/>
                  </a:lnTo>
                  <a:lnTo>
                    <a:pt x="0" y="0"/>
                  </a:lnTo>
                  <a:lnTo>
                    <a:pt x="21600" y="16920"/>
                  </a:lnTo>
                  <a:lnTo>
                    <a:pt x="10800" y="19260"/>
                  </a:lnTo>
                  <a:close/>
                  <a:moveTo>
                    <a:pt x="10800" y="19260"/>
                  </a:moveTo>
                </a:path>
              </a:pathLst>
            </a:custGeom>
            <a:solidFill>
              <a:srgbClr val="000000"/>
            </a:solidFill>
            <a:ln w="25400" cap="flat">
              <a:solidFill>
                <a:schemeClr val="tx1"/>
              </a:solidFill>
              <a:prstDash val="solid"/>
              <a:round/>
              <a:headEnd type="none" w="med" len="med"/>
              <a:tailEnd type="none" w="med" len="med"/>
            </a:ln>
          </p:spPr>
          <p:txBody>
            <a:bodyPr lIns="0" tIns="0" rIns="0" bIns="0"/>
            <a:lstStyle/>
            <a:p>
              <a:endParaRPr lang="zh-CN" altLang="en-US">
                <a:solidFill>
                  <a:srgbClr val="000000"/>
                </a:solidFill>
              </a:endParaRPr>
            </a:p>
          </p:txBody>
        </p:sp>
        <p:sp>
          <p:nvSpPr>
            <p:cNvPr id="109" name="Freeform 108">
              <a:extLst>
                <a:ext uri="{FF2B5EF4-FFF2-40B4-BE49-F238E27FC236}">
                  <a16:creationId xmlns:a16="http://schemas.microsoft.com/office/drawing/2014/main" id="{080D0029-6D7F-4A3C-BA12-A575B39F2FD4}"/>
                </a:ext>
              </a:extLst>
            </p:cNvPr>
            <p:cNvSpPr>
              <a:spLocks/>
            </p:cNvSpPr>
            <p:nvPr/>
          </p:nvSpPr>
          <p:spPr bwMode="auto">
            <a:xfrm>
              <a:off x="3069" y="2085"/>
              <a:ext cx="541" cy="330"/>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21600" y="0"/>
                  </a:moveTo>
                  <a:lnTo>
                    <a:pt x="21121" y="8471"/>
                  </a:lnTo>
                  <a:lnTo>
                    <a:pt x="18614" y="15035"/>
                  </a:lnTo>
                  <a:lnTo>
                    <a:pt x="15076" y="19765"/>
                  </a:lnTo>
                  <a:lnTo>
                    <a:pt x="10542" y="21600"/>
                  </a:lnTo>
                  <a:lnTo>
                    <a:pt x="4018" y="19765"/>
                  </a:lnTo>
                  <a:lnTo>
                    <a:pt x="1511" y="16941"/>
                  </a:lnTo>
                  <a:lnTo>
                    <a:pt x="0" y="12212"/>
                  </a:lnTo>
                </a:path>
              </a:pathLst>
            </a:custGeom>
            <a:noFill/>
            <a:ln w="25400" cap="flat">
              <a:solidFill>
                <a:schemeClr val="tx1"/>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zh-CN" altLang="en-US">
                <a:solidFill>
                  <a:srgbClr val="000000"/>
                </a:solidFill>
              </a:endParaRPr>
            </a:p>
          </p:txBody>
        </p:sp>
        <p:sp>
          <p:nvSpPr>
            <p:cNvPr id="110" name="Rectangle 109">
              <a:extLst>
                <a:ext uri="{FF2B5EF4-FFF2-40B4-BE49-F238E27FC236}">
                  <a16:creationId xmlns:a16="http://schemas.microsoft.com/office/drawing/2014/main" id="{5365C289-927C-42C8-89F8-E085AD27E47A}"/>
                </a:ext>
              </a:extLst>
            </p:cNvPr>
            <p:cNvSpPr>
              <a:spLocks/>
            </p:cNvSpPr>
            <p:nvPr/>
          </p:nvSpPr>
          <p:spPr bwMode="auto">
            <a:xfrm>
              <a:off x="1176" y="2145"/>
              <a:ext cx="510" cy="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400">
                  <a:solidFill>
                    <a:srgbClr val="000000"/>
                  </a:solidFill>
                  <a:latin typeface="Arial" panose="020B0604020202020204" pitchFamily="34" charset="0"/>
                  <a:cs typeface="Arial" panose="020B0604020202020204" pitchFamily="34" charset="0"/>
                  <a:sym typeface="Arial" panose="020B0604020202020204" pitchFamily="34" charset="0"/>
                </a:rPr>
                <a:t>Checkpoint</a:t>
              </a:r>
            </a:p>
          </p:txBody>
        </p:sp>
        <p:sp>
          <p:nvSpPr>
            <p:cNvPr id="111" name="Rectangle 110">
              <a:extLst>
                <a:ext uri="{FF2B5EF4-FFF2-40B4-BE49-F238E27FC236}">
                  <a16:creationId xmlns:a16="http://schemas.microsoft.com/office/drawing/2014/main" id="{51B493EE-00CB-4FF5-AE5B-9DF066D241E5}"/>
                </a:ext>
              </a:extLst>
            </p:cNvPr>
            <p:cNvSpPr>
              <a:spLocks/>
            </p:cNvSpPr>
            <p:nvPr/>
          </p:nvSpPr>
          <p:spPr bwMode="auto">
            <a:xfrm>
              <a:off x="5209" y="2235"/>
              <a:ext cx="182" cy="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400">
                  <a:solidFill>
                    <a:srgbClr val="000000"/>
                  </a:solidFill>
                  <a:latin typeface="Arial" panose="020B0604020202020204" pitchFamily="34" charset="0"/>
                  <a:cs typeface="Arial" panose="020B0604020202020204" pitchFamily="34" charset="0"/>
                  <a:sym typeface="Arial" panose="020B0604020202020204" pitchFamily="34" charset="0"/>
                </a:rPr>
                <a:t>End</a:t>
              </a:r>
            </a:p>
          </p:txBody>
        </p:sp>
        <p:sp>
          <p:nvSpPr>
            <p:cNvPr id="112" name="Rectangle 111">
              <a:extLst>
                <a:ext uri="{FF2B5EF4-FFF2-40B4-BE49-F238E27FC236}">
                  <a16:creationId xmlns:a16="http://schemas.microsoft.com/office/drawing/2014/main" id="{F054EF5F-2362-4853-B036-C138283B36D1}"/>
                </a:ext>
              </a:extLst>
            </p:cNvPr>
            <p:cNvSpPr>
              <a:spLocks/>
            </p:cNvSpPr>
            <p:nvPr/>
          </p:nvSpPr>
          <p:spPr bwMode="auto">
            <a:xfrm>
              <a:off x="5120" y="2382"/>
              <a:ext cx="249" cy="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400">
                  <a:solidFill>
                    <a:srgbClr val="000000"/>
                  </a:solidFill>
                  <a:latin typeface="Arial" panose="020B0604020202020204" pitchFamily="34" charset="0"/>
                  <a:cs typeface="Arial" panose="020B0604020202020204" pitchFamily="34" charset="0"/>
                  <a:sym typeface="Arial" panose="020B0604020202020204" pitchFamily="34" charset="0"/>
                </a:rPr>
                <a:t>of log</a:t>
              </a:r>
            </a:p>
          </p:txBody>
        </p:sp>
        <p:sp>
          <p:nvSpPr>
            <p:cNvPr id="113" name="Freeform 112">
              <a:extLst>
                <a:ext uri="{FF2B5EF4-FFF2-40B4-BE49-F238E27FC236}">
                  <a16:creationId xmlns:a16="http://schemas.microsoft.com/office/drawing/2014/main" id="{F35BA7AB-EC62-4DFC-AB3F-CB4544E8BBE7}"/>
                </a:ext>
              </a:extLst>
            </p:cNvPr>
            <p:cNvSpPr>
              <a:spLocks/>
            </p:cNvSpPr>
            <p:nvPr/>
          </p:nvSpPr>
          <p:spPr bwMode="auto">
            <a:xfrm>
              <a:off x="1014" y="2170"/>
              <a:ext cx="88" cy="93"/>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600" h="21600">
                  <a:moveTo>
                    <a:pt x="18417" y="18581"/>
                  </a:moveTo>
                  <a:lnTo>
                    <a:pt x="12278" y="21600"/>
                  </a:lnTo>
                  <a:lnTo>
                    <a:pt x="0" y="0"/>
                  </a:lnTo>
                  <a:lnTo>
                    <a:pt x="21600" y="12310"/>
                  </a:lnTo>
                  <a:lnTo>
                    <a:pt x="18417" y="18581"/>
                  </a:lnTo>
                  <a:close/>
                  <a:moveTo>
                    <a:pt x="18417" y="18581"/>
                  </a:moveTo>
                </a:path>
              </a:pathLst>
            </a:custGeom>
            <a:solidFill>
              <a:srgbClr val="000000"/>
            </a:solidFill>
            <a:ln w="25400" cap="flat">
              <a:solidFill>
                <a:schemeClr val="tx1"/>
              </a:solidFill>
              <a:prstDash val="solid"/>
              <a:round/>
              <a:headEnd type="none" w="med" len="med"/>
              <a:tailEnd type="none" w="med" len="med"/>
            </a:ln>
          </p:spPr>
          <p:txBody>
            <a:bodyPr lIns="0" tIns="0" rIns="0" bIns="0"/>
            <a:lstStyle/>
            <a:p>
              <a:endParaRPr lang="zh-CN" altLang="en-US">
                <a:solidFill>
                  <a:srgbClr val="000000"/>
                </a:solidFill>
              </a:endParaRPr>
            </a:p>
          </p:txBody>
        </p:sp>
        <p:sp>
          <p:nvSpPr>
            <p:cNvPr id="114" name="Freeform 113">
              <a:extLst>
                <a:ext uri="{FF2B5EF4-FFF2-40B4-BE49-F238E27FC236}">
                  <a16:creationId xmlns:a16="http://schemas.microsoft.com/office/drawing/2014/main" id="{3AAC834A-7C1C-4B0F-A114-FE9E0C93679D}"/>
                </a:ext>
              </a:extLst>
            </p:cNvPr>
            <p:cNvSpPr>
              <a:spLocks/>
            </p:cNvSpPr>
            <p:nvPr/>
          </p:nvSpPr>
          <p:spPr bwMode="auto">
            <a:xfrm>
              <a:off x="1089" y="2093"/>
              <a:ext cx="1863" cy="362"/>
            </a:xfrm>
            <a:custGeom>
              <a:avLst/>
              <a:gdLst>
                <a:gd name="T0" fmla="*/ 14 w 21600"/>
                <a:gd name="T1" fmla="*/ 0 h 21600"/>
                <a:gd name="T2" fmla="*/ 14 w 21600"/>
                <a:gd name="T3" fmla="*/ 0 h 21600"/>
                <a:gd name="T4" fmla="*/ 13 w 21600"/>
                <a:gd name="T5" fmla="*/ 0 h 21600"/>
                <a:gd name="T6" fmla="*/ 12 w 21600"/>
                <a:gd name="T7" fmla="*/ 0 h 21600"/>
                <a:gd name="T8" fmla="*/ 10 w 21600"/>
                <a:gd name="T9" fmla="*/ 0 h 21600"/>
                <a:gd name="T10" fmla="*/ 7 w 21600"/>
                <a:gd name="T11" fmla="*/ 0 h 21600"/>
                <a:gd name="T12" fmla="*/ 3 w 21600"/>
                <a:gd name="T13" fmla="*/ 0 h 21600"/>
                <a:gd name="T14" fmla="*/ 1 w 21600"/>
                <a:gd name="T15" fmla="*/ 0 h 21600"/>
                <a:gd name="T16" fmla="*/ 0 w 21600"/>
                <a:gd name="T17" fmla="*/ 0 h 216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600" h="21600">
                  <a:moveTo>
                    <a:pt x="21600" y="0"/>
                  </a:moveTo>
                  <a:lnTo>
                    <a:pt x="21462" y="3741"/>
                  </a:lnTo>
                  <a:lnTo>
                    <a:pt x="20794" y="8471"/>
                  </a:lnTo>
                  <a:lnTo>
                    <a:pt x="18514" y="15035"/>
                  </a:lnTo>
                  <a:lnTo>
                    <a:pt x="15163" y="19765"/>
                  </a:lnTo>
                  <a:lnTo>
                    <a:pt x="10869" y="21600"/>
                  </a:lnTo>
                  <a:lnTo>
                    <a:pt x="4294" y="19765"/>
                  </a:lnTo>
                  <a:lnTo>
                    <a:pt x="1749" y="15953"/>
                  </a:lnTo>
                  <a:lnTo>
                    <a:pt x="0" y="9388"/>
                  </a:lnTo>
                </a:path>
              </a:pathLst>
            </a:custGeom>
            <a:noFill/>
            <a:ln w="25400" cap="flat">
              <a:solidFill>
                <a:schemeClr val="tx1"/>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zh-CN" altLang="en-US">
                <a:solidFill>
                  <a:srgbClr val="000000"/>
                </a:solidFill>
              </a:endParaRPr>
            </a:p>
          </p:txBody>
        </p:sp>
        <p:sp>
          <p:nvSpPr>
            <p:cNvPr id="115" name="Line 114">
              <a:extLst>
                <a:ext uri="{FF2B5EF4-FFF2-40B4-BE49-F238E27FC236}">
                  <a16:creationId xmlns:a16="http://schemas.microsoft.com/office/drawing/2014/main" id="{ECF23BF7-0C16-4D67-A69E-27CAAA0FF9B6}"/>
                </a:ext>
              </a:extLst>
            </p:cNvPr>
            <p:cNvSpPr>
              <a:spLocks noChangeShapeType="1"/>
            </p:cNvSpPr>
            <p:nvPr/>
          </p:nvSpPr>
          <p:spPr bwMode="auto">
            <a:xfrm>
              <a:off x="3870" y="1352"/>
              <a:ext cx="1" cy="721"/>
            </a:xfrm>
            <a:prstGeom prst="line">
              <a:avLst/>
            </a:prstGeom>
            <a:noFill/>
            <a:ln w="25400">
              <a:solidFill>
                <a:srgbClr val="FFFFFF"/>
              </a:solidFill>
              <a:round/>
              <a:headEnd/>
              <a:tailEnd/>
            </a:ln>
            <a:extLst>
              <a:ext uri="{909E8E84-426E-40DD-AFC4-6F175D3DCCD1}">
                <a14:hiddenFill xmlns:a14="http://schemas.microsoft.com/office/drawing/2010/main">
                  <a:noFill/>
                </a14:hiddenFill>
              </a:ext>
            </a:extLst>
          </p:spPr>
          <p:txBody>
            <a:bodyPr lIns="0" tIns="0" rIns="0" bIns="0"/>
            <a:lstStyle/>
            <a:p>
              <a:endParaRPr lang="zh-CN" altLang="en-US">
                <a:solidFill>
                  <a:srgbClr val="000000"/>
                </a:solidFill>
              </a:endParaRPr>
            </a:p>
          </p:txBody>
        </p:sp>
      </p:grpSp>
    </p:spTree>
    <p:extLst>
      <p:ext uri="{BB962C8B-B14F-4D97-AF65-F5344CB8AC3E}">
        <p14:creationId xmlns:p14="http://schemas.microsoft.com/office/powerpoint/2010/main" val="5755617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11</a:t>
            </a:fld>
            <a:endParaRPr lang="en-US" altLang="en-US"/>
          </a:p>
        </p:txBody>
      </p:sp>
      <p:sp>
        <p:nvSpPr>
          <p:cNvPr id="4" name="矩形 3"/>
          <p:cNvSpPr/>
          <p:nvPr/>
        </p:nvSpPr>
        <p:spPr>
          <a:xfrm>
            <a:off x="0" y="838200"/>
            <a:ext cx="3841116" cy="523220"/>
          </a:xfrm>
          <a:prstGeom prst="rect">
            <a:avLst/>
          </a:prstGeom>
        </p:spPr>
        <p:txBody>
          <a:bodyPr wrap="none">
            <a:spAutoFit/>
          </a:bodyPr>
          <a:lstStyle/>
          <a:p>
            <a:r>
              <a:rPr lang="en-US" altLang="en-US" sz="2800" b="1" i="1" dirty="0">
                <a:solidFill>
                  <a:srgbClr val="000000"/>
                </a:solidFill>
              </a:rPr>
              <a:t>Recovery by Logging</a:t>
            </a:r>
            <a:endParaRPr lang="zh-CN" altLang="en-US" sz="2800" b="1" i="1" dirty="0">
              <a:solidFill>
                <a:srgbClr val="000000"/>
              </a:solidFill>
            </a:endParaRPr>
          </a:p>
        </p:txBody>
      </p:sp>
      <p:sp>
        <p:nvSpPr>
          <p:cNvPr id="2" name="矩形 1">
            <a:extLst>
              <a:ext uri="{FF2B5EF4-FFF2-40B4-BE49-F238E27FC236}">
                <a16:creationId xmlns:a16="http://schemas.microsoft.com/office/drawing/2014/main" id="{AB284786-BC4A-4BA7-B321-FB2A4CBDD83E}"/>
              </a:ext>
            </a:extLst>
          </p:cNvPr>
          <p:cNvSpPr/>
          <p:nvPr/>
        </p:nvSpPr>
        <p:spPr>
          <a:xfrm>
            <a:off x="304800" y="1718770"/>
            <a:ext cx="8686800" cy="4438395"/>
          </a:xfrm>
          <a:prstGeom prst="rect">
            <a:avLst/>
          </a:prstGeom>
        </p:spPr>
        <p:txBody>
          <a:bodyPr wrap="square">
            <a:spAutoFit/>
          </a:bodyPr>
          <a:lstStyle/>
          <a:p>
            <a:pPr marL="285750" indent="-285750">
              <a:lnSpc>
                <a:spcPct val="200000"/>
              </a:lnSpc>
              <a:buFont typeface="Wingdings" panose="05000000000000000000" pitchFamily="2" charset="2"/>
              <a:buChar char="Ø"/>
            </a:pPr>
            <a:r>
              <a:rPr lang="en-US" altLang="en-US" dirty="0">
                <a:solidFill>
                  <a:srgbClr val="000000"/>
                </a:solidFill>
              </a:rPr>
              <a:t>Recovery of data items</a:t>
            </a:r>
          </a:p>
          <a:p>
            <a:pPr marL="742950" lvl="1" indent="-285750">
              <a:lnSpc>
                <a:spcPct val="200000"/>
              </a:lnSpc>
              <a:buFont typeface="Wingdings" panose="05000000000000000000" pitchFamily="2" charset="2"/>
              <a:buChar char="p"/>
            </a:pPr>
            <a:r>
              <a:rPr lang="en-US" altLang="en-US" dirty="0">
                <a:solidFill>
                  <a:srgbClr val="000000"/>
                </a:solidFill>
              </a:rPr>
              <a:t>Recovery manager is responsible for restoring the server’s data items.</a:t>
            </a:r>
          </a:p>
          <a:p>
            <a:pPr marL="742950" lvl="1" indent="-285750">
              <a:lnSpc>
                <a:spcPct val="200000"/>
              </a:lnSpc>
              <a:buFont typeface="Wingdings" panose="05000000000000000000" pitchFamily="2" charset="2"/>
              <a:buChar char="p"/>
            </a:pPr>
            <a:r>
              <a:rPr lang="en-US" altLang="en-US" dirty="0">
                <a:solidFill>
                  <a:srgbClr val="000000"/>
                </a:solidFill>
              </a:rPr>
              <a:t>The most recent information is at the end of the log.</a:t>
            </a:r>
          </a:p>
          <a:p>
            <a:pPr marL="742950" lvl="1" indent="-285750">
              <a:lnSpc>
                <a:spcPct val="200000"/>
              </a:lnSpc>
              <a:buFont typeface="Wingdings" panose="05000000000000000000" pitchFamily="2" charset="2"/>
              <a:buChar char="p"/>
            </a:pPr>
            <a:r>
              <a:rPr lang="en-US" altLang="en-US" dirty="0">
                <a:solidFill>
                  <a:srgbClr val="000000"/>
                </a:solidFill>
              </a:rPr>
              <a:t>A recovery manager gets corresponding intentions list from the recovery file.</a:t>
            </a:r>
          </a:p>
          <a:p>
            <a:pPr marL="285750" indent="-285750">
              <a:lnSpc>
                <a:spcPct val="200000"/>
              </a:lnSpc>
              <a:buFont typeface="Wingdings" panose="05000000000000000000" pitchFamily="2" charset="2"/>
              <a:buChar char="Ø"/>
            </a:pPr>
            <a:r>
              <a:rPr lang="en-US" altLang="en-US" dirty="0">
                <a:solidFill>
                  <a:srgbClr val="000000"/>
                </a:solidFill>
              </a:rPr>
              <a:t>Reorganizing the recovery file</a:t>
            </a:r>
          </a:p>
          <a:p>
            <a:pPr marL="742950" lvl="1" indent="-285750">
              <a:lnSpc>
                <a:spcPct val="200000"/>
              </a:lnSpc>
              <a:buFont typeface="Wingdings" panose="05000000000000000000" pitchFamily="2" charset="2"/>
              <a:buChar char="p"/>
            </a:pPr>
            <a:r>
              <a:rPr lang="en-US" altLang="en-US" dirty="0">
                <a:solidFill>
                  <a:srgbClr val="000000"/>
                </a:solidFill>
              </a:rPr>
              <a:t>Checkpointing: the process of writing the current committed values (checkpoint) to a new recovery file.</a:t>
            </a:r>
          </a:p>
          <a:p>
            <a:pPr marL="742950" lvl="1" indent="-285750">
              <a:lnSpc>
                <a:spcPct val="200000"/>
              </a:lnSpc>
              <a:buFont typeface="Wingdings" panose="05000000000000000000" pitchFamily="2" charset="2"/>
              <a:buChar char="p"/>
            </a:pPr>
            <a:r>
              <a:rPr lang="en-US" altLang="en-US" dirty="0">
                <a:solidFill>
                  <a:srgbClr val="000000"/>
                </a:solidFill>
              </a:rPr>
              <a:t>Can be done periodically or right after recovery.</a:t>
            </a:r>
          </a:p>
        </p:txBody>
      </p:sp>
    </p:spTree>
    <p:extLst>
      <p:ext uri="{BB962C8B-B14F-4D97-AF65-F5344CB8AC3E}">
        <p14:creationId xmlns:p14="http://schemas.microsoft.com/office/powerpoint/2010/main" val="42626668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12</a:t>
            </a:fld>
            <a:endParaRPr lang="en-US" altLang="en-US"/>
          </a:p>
        </p:txBody>
      </p:sp>
      <p:sp>
        <p:nvSpPr>
          <p:cNvPr id="4" name="矩形 3"/>
          <p:cNvSpPr/>
          <p:nvPr/>
        </p:nvSpPr>
        <p:spPr>
          <a:xfrm>
            <a:off x="0" y="838200"/>
            <a:ext cx="3165738" cy="523220"/>
          </a:xfrm>
          <a:prstGeom prst="rect">
            <a:avLst/>
          </a:prstGeom>
        </p:spPr>
        <p:txBody>
          <a:bodyPr wrap="none">
            <a:spAutoFit/>
          </a:bodyPr>
          <a:lstStyle/>
          <a:p>
            <a:r>
              <a:rPr lang="en-US" altLang="en-US" sz="2800" b="1" i="1" dirty="0">
                <a:solidFill>
                  <a:srgbClr val="000000"/>
                </a:solidFill>
              </a:rPr>
              <a:t>Shadow Versions</a:t>
            </a:r>
            <a:endParaRPr lang="zh-CN" altLang="en-US" sz="2800" b="1" i="1" dirty="0">
              <a:solidFill>
                <a:srgbClr val="000000"/>
              </a:solidFill>
            </a:endParaRPr>
          </a:p>
        </p:txBody>
      </p:sp>
      <p:sp>
        <p:nvSpPr>
          <p:cNvPr id="5" name="矩形 4">
            <a:extLst>
              <a:ext uri="{FF2B5EF4-FFF2-40B4-BE49-F238E27FC236}">
                <a16:creationId xmlns:a16="http://schemas.microsoft.com/office/drawing/2014/main" id="{E31F03B6-FBA9-47FE-8190-255C8FEC406A}"/>
              </a:ext>
            </a:extLst>
          </p:cNvPr>
          <p:cNvSpPr/>
          <p:nvPr/>
        </p:nvSpPr>
        <p:spPr>
          <a:xfrm>
            <a:off x="342900" y="1752600"/>
            <a:ext cx="8458200" cy="4438395"/>
          </a:xfrm>
          <a:prstGeom prst="rect">
            <a:avLst/>
          </a:prstGeom>
        </p:spPr>
        <p:txBody>
          <a:bodyPr wrap="square">
            <a:spAutoFit/>
          </a:bodyPr>
          <a:lstStyle/>
          <a:p>
            <a:pPr marL="285750" indent="-285750">
              <a:lnSpc>
                <a:spcPct val="200000"/>
              </a:lnSpc>
              <a:buFont typeface="Wingdings" panose="05000000000000000000" pitchFamily="2" charset="2"/>
              <a:buChar char="Ø"/>
            </a:pPr>
            <a:r>
              <a:rPr lang="en-US" altLang="en-US" dirty="0">
                <a:solidFill>
                  <a:srgbClr val="000000"/>
                </a:solidFill>
              </a:rPr>
              <a:t>Shadow versions technique uses a map to locate versions of the server’s data items in a file called a version store.</a:t>
            </a:r>
          </a:p>
          <a:p>
            <a:pPr marL="285750" indent="-285750">
              <a:lnSpc>
                <a:spcPct val="200000"/>
              </a:lnSpc>
              <a:buFont typeface="Wingdings" panose="05000000000000000000" pitchFamily="2" charset="2"/>
              <a:buChar char="Ø"/>
            </a:pPr>
            <a:r>
              <a:rPr lang="en-US" altLang="en-US" dirty="0">
                <a:solidFill>
                  <a:srgbClr val="000000"/>
                </a:solidFill>
              </a:rPr>
              <a:t>The versions written by each transaction are shadows of the previous committed versions.</a:t>
            </a:r>
          </a:p>
          <a:p>
            <a:pPr marL="285750" indent="-285750">
              <a:lnSpc>
                <a:spcPct val="200000"/>
              </a:lnSpc>
              <a:buFont typeface="Wingdings" panose="05000000000000000000" pitchFamily="2" charset="2"/>
              <a:buChar char="Ø"/>
            </a:pPr>
            <a:r>
              <a:rPr lang="en-US" altLang="en-US" dirty="0">
                <a:solidFill>
                  <a:srgbClr val="000000"/>
                </a:solidFill>
              </a:rPr>
              <a:t>When prepared to commit, any changed data are appended to the version store. </a:t>
            </a:r>
          </a:p>
          <a:p>
            <a:pPr marL="285750" indent="-285750">
              <a:lnSpc>
                <a:spcPct val="200000"/>
              </a:lnSpc>
              <a:buFont typeface="Wingdings" panose="05000000000000000000" pitchFamily="2" charset="2"/>
              <a:buChar char="Ø"/>
            </a:pPr>
            <a:r>
              <a:rPr lang="en-US" altLang="en-US" dirty="0">
                <a:solidFill>
                  <a:srgbClr val="000000"/>
                </a:solidFill>
              </a:rPr>
              <a:t>When committing, a new map is made. When complete, new map replaces the old map.</a:t>
            </a:r>
          </a:p>
        </p:txBody>
      </p:sp>
    </p:spTree>
    <p:extLst>
      <p:ext uri="{BB962C8B-B14F-4D97-AF65-F5344CB8AC3E}">
        <p14:creationId xmlns:p14="http://schemas.microsoft.com/office/powerpoint/2010/main" val="34106670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13</a:t>
            </a:fld>
            <a:endParaRPr lang="en-US" altLang="en-US"/>
          </a:p>
        </p:txBody>
      </p:sp>
      <p:sp>
        <p:nvSpPr>
          <p:cNvPr id="4" name="矩形 3"/>
          <p:cNvSpPr/>
          <p:nvPr/>
        </p:nvSpPr>
        <p:spPr>
          <a:xfrm>
            <a:off x="0" y="838200"/>
            <a:ext cx="4743093" cy="523220"/>
          </a:xfrm>
          <a:prstGeom prst="rect">
            <a:avLst/>
          </a:prstGeom>
        </p:spPr>
        <p:txBody>
          <a:bodyPr wrap="none">
            <a:spAutoFit/>
          </a:bodyPr>
          <a:lstStyle/>
          <a:p>
            <a:r>
              <a:rPr lang="en-US" altLang="en-US" sz="2800" b="1" i="1" dirty="0">
                <a:solidFill>
                  <a:srgbClr val="000000"/>
                </a:solidFill>
              </a:rPr>
              <a:t>Shadow Versions Example</a:t>
            </a:r>
            <a:endParaRPr lang="zh-CN" altLang="en-US" sz="2800" b="1" i="1" dirty="0">
              <a:solidFill>
                <a:srgbClr val="000000"/>
              </a:solidFill>
            </a:endParaRPr>
          </a:p>
        </p:txBody>
      </p:sp>
      <p:grpSp>
        <p:nvGrpSpPr>
          <p:cNvPr id="6" name="Group 92">
            <a:extLst>
              <a:ext uri="{FF2B5EF4-FFF2-40B4-BE49-F238E27FC236}">
                <a16:creationId xmlns:a16="http://schemas.microsoft.com/office/drawing/2014/main" id="{EC22A255-AFC6-47AF-AF97-7ACAD013B634}"/>
              </a:ext>
            </a:extLst>
          </p:cNvPr>
          <p:cNvGrpSpPr>
            <a:grpSpLocks/>
          </p:cNvGrpSpPr>
          <p:nvPr/>
        </p:nvGrpSpPr>
        <p:grpSpPr bwMode="auto">
          <a:xfrm>
            <a:off x="524669" y="1752600"/>
            <a:ext cx="8094662" cy="4083050"/>
            <a:chOff x="709" y="1184"/>
            <a:chExt cx="4681" cy="2127"/>
          </a:xfrm>
        </p:grpSpPr>
        <p:grpSp>
          <p:nvGrpSpPr>
            <p:cNvPr id="7" name="Group 5">
              <a:extLst>
                <a:ext uri="{FF2B5EF4-FFF2-40B4-BE49-F238E27FC236}">
                  <a16:creationId xmlns:a16="http://schemas.microsoft.com/office/drawing/2014/main" id="{3AF90B67-B973-4364-9974-2DF2BD8D4F7A}"/>
                </a:ext>
              </a:extLst>
            </p:cNvPr>
            <p:cNvGrpSpPr>
              <a:grpSpLocks/>
            </p:cNvGrpSpPr>
            <p:nvPr/>
          </p:nvGrpSpPr>
          <p:grpSpPr bwMode="auto">
            <a:xfrm>
              <a:off x="1841" y="2935"/>
              <a:ext cx="2503" cy="184"/>
              <a:chOff x="0" y="0"/>
              <a:chExt cx="2503" cy="184"/>
            </a:xfrm>
          </p:grpSpPr>
          <p:sp>
            <p:nvSpPr>
              <p:cNvPr id="92" name="Rectangle 6">
                <a:extLst>
                  <a:ext uri="{FF2B5EF4-FFF2-40B4-BE49-F238E27FC236}">
                    <a16:creationId xmlns:a16="http://schemas.microsoft.com/office/drawing/2014/main" id="{C7FF97B2-7F68-4826-86CA-CB39674FAEB0}"/>
                  </a:ext>
                </a:extLst>
              </p:cNvPr>
              <p:cNvSpPr>
                <a:spLocks/>
              </p:cNvSpPr>
              <p:nvPr/>
            </p:nvSpPr>
            <p:spPr bwMode="auto">
              <a:xfrm>
                <a:off x="1227" y="0"/>
                <a:ext cx="1276" cy="184"/>
              </a:xfrm>
              <a:prstGeom prst="rect">
                <a:avLst/>
              </a:prstGeom>
              <a:solidFill>
                <a:srgbClr val="D9AA73"/>
              </a:solidFill>
              <a:ln>
                <a:noFill/>
              </a:ln>
              <a:extLst>
                <a:ext uri="{91240B29-F687-4F45-9708-019B960494DF}">
                  <a14:hiddenLine xmlns:a14="http://schemas.microsoft.com/office/drawing/2010/main" w="9525">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93" name="Rectangle 7">
                <a:extLst>
                  <a:ext uri="{FF2B5EF4-FFF2-40B4-BE49-F238E27FC236}">
                    <a16:creationId xmlns:a16="http://schemas.microsoft.com/office/drawing/2014/main" id="{3FC75EF7-84A1-4F1F-BEE5-1CF6B63CC863}"/>
                  </a:ext>
                </a:extLst>
              </p:cNvPr>
              <p:cNvSpPr>
                <a:spLocks/>
              </p:cNvSpPr>
              <p:nvPr/>
            </p:nvSpPr>
            <p:spPr bwMode="auto">
              <a:xfrm>
                <a:off x="0" y="0"/>
                <a:ext cx="1275" cy="184"/>
              </a:xfrm>
              <a:prstGeom prst="rect">
                <a:avLst/>
              </a:prstGeom>
              <a:solidFill>
                <a:srgbClr val="D9AA73"/>
              </a:solidFill>
              <a:ln>
                <a:noFill/>
              </a:ln>
              <a:extLst>
                <a:ext uri="{91240B29-F687-4F45-9708-019B960494DF}">
                  <a14:hiddenLine xmlns:a14="http://schemas.microsoft.com/office/drawing/2010/main" w="9525">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grpSp>
        <p:sp>
          <p:nvSpPr>
            <p:cNvPr id="8" name="Rectangle 8">
              <a:extLst>
                <a:ext uri="{FF2B5EF4-FFF2-40B4-BE49-F238E27FC236}">
                  <a16:creationId xmlns:a16="http://schemas.microsoft.com/office/drawing/2014/main" id="{EB65D043-52BB-415A-950C-A3C871AEE680}"/>
                </a:ext>
              </a:extLst>
            </p:cNvPr>
            <p:cNvSpPr>
              <a:spLocks/>
            </p:cNvSpPr>
            <p:nvPr/>
          </p:nvSpPr>
          <p:spPr bwMode="auto">
            <a:xfrm>
              <a:off x="2913" y="1191"/>
              <a:ext cx="2279" cy="264"/>
            </a:xfrm>
            <a:prstGeom prst="rect">
              <a:avLst/>
            </a:prstGeom>
            <a:solidFill>
              <a:srgbClr val="D9AA73"/>
            </a:solidFill>
            <a:ln>
              <a:noFill/>
            </a:ln>
            <a:extLst>
              <a:ext uri="{91240B29-F687-4F45-9708-019B960494DF}">
                <a14:hiddenLine xmlns:a14="http://schemas.microsoft.com/office/drawing/2010/main" w="9525">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9" name="Rectangle 9">
              <a:extLst>
                <a:ext uri="{FF2B5EF4-FFF2-40B4-BE49-F238E27FC236}">
                  <a16:creationId xmlns:a16="http://schemas.microsoft.com/office/drawing/2014/main" id="{67635546-EB48-4F6A-AE1B-604995E8B9ED}"/>
                </a:ext>
              </a:extLst>
            </p:cNvPr>
            <p:cNvSpPr>
              <a:spLocks/>
            </p:cNvSpPr>
            <p:nvPr/>
          </p:nvSpPr>
          <p:spPr bwMode="auto">
            <a:xfrm>
              <a:off x="713" y="1191"/>
              <a:ext cx="2279" cy="264"/>
            </a:xfrm>
            <a:prstGeom prst="rect">
              <a:avLst/>
            </a:prstGeom>
            <a:solidFill>
              <a:srgbClr val="D9AA73"/>
            </a:solidFill>
            <a:ln>
              <a:noFill/>
            </a:ln>
            <a:extLst>
              <a:ext uri="{91240B29-F687-4F45-9708-019B960494DF}">
                <a14:hiddenLine xmlns:a14="http://schemas.microsoft.com/office/drawing/2010/main" w="9525">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0" name="Rectangle 10">
              <a:extLst>
                <a:ext uri="{FF2B5EF4-FFF2-40B4-BE49-F238E27FC236}">
                  <a16:creationId xmlns:a16="http://schemas.microsoft.com/office/drawing/2014/main" id="{91C51175-00D3-47FD-BD04-F91B725D9E60}"/>
                </a:ext>
              </a:extLst>
            </p:cNvPr>
            <p:cNvSpPr>
              <a:spLocks/>
            </p:cNvSpPr>
            <p:nvPr/>
          </p:nvSpPr>
          <p:spPr bwMode="auto">
            <a:xfrm>
              <a:off x="4361" y="2935"/>
              <a:ext cx="519" cy="192"/>
            </a:xfrm>
            <a:prstGeom prst="rect">
              <a:avLst/>
            </a:prstGeom>
            <a:solidFill>
              <a:srgbClr val="FFCC99"/>
            </a:solidFill>
            <a:ln w="38100">
              <a:solidFill>
                <a:srgbClr val="FFFFFF"/>
              </a:solidFill>
              <a:miter lim="800000"/>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1" name="Rectangle 11">
              <a:extLst>
                <a:ext uri="{FF2B5EF4-FFF2-40B4-BE49-F238E27FC236}">
                  <a16:creationId xmlns:a16="http://schemas.microsoft.com/office/drawing/2014/main" id="{AC9D314A-E5CD-4EDC-98C6-B8BE62AE63B1}"/>
                </a:ext>
              </a:extLst>
            </p:cNvPr>
            <p:cNvSpPr>
              <a:spLocks/>
            </p:cNvSpPr>
            <p:nvPr/>
          </p:nvSpPr>
          <p:spPr bwMode="auto">
            <a:xfrm>
              <a:off x="4850" y="2935"/>
              <a:ext cx="520" cy="192"/>
            </a:xfrm>
            <a:prstGeom prst="rect">
              <a:avLst/>
            </a:prstGeom>
            <a:solidFill>
              <a:srgbClr val="FFCC99"/>
            </a:solidFill>
            <a:ln w="38100">
              <a:solidFill>
                <a:srgbClr val="FFFFFF"/>
              </a:solidFill>
              <a:miter lim="800000"/>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2" name="Rectangle 12">
              <a:extLst>
                <a:ext uri="{FF2B5EF4-FFF2-40B4-BE49-F238E27FC236}">
                  <a16:creationId xmlns:a16="http://schemas.microsoft.com/office/drawing/2014/main" id="{D027AD65-5E28-4FB4-9E0F-8FA1725806BF}"/>
                </a:ext>
              </a:extLst>
            </p:cNvPr>
            <p:cNvSpPr>
              <a:spLocks/>
            </p:cNvSpPr>
            <p:nvPr/>
          </p:nvSpPr>
          <p:spPr bwMode="auto">
            <a:xfrm>
              <a:off x="1240" y="1225"/>
              <a:ext cx="653"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i="1">
                  <a:latin typeface="Times" panose="02020603050405020304" pitchFamily="18" charset="0"/>
                  <a:sym typeface="Times" panose="02020603050405020304" pitchFamily="18" charset="0"/>
                </a:rPr>
                <a:t>Map at start</a:t>
              </a:r>
            </a:p>
          </p:txBody>
        </p:sp>
        <p:sp>
          <p:nvSpPr>
            <p:cNvPr id="13" name="Rectangle 13">
              <a:extLst>
                <a:ext uri="{FF2B5EF4-FFF2-40B4-BE49-F238E27FC236}">
                  <a16:creationId xmlns:a16="http://schemas.microsoft.com/office/drawing/2014/main" id="{60DBD6BA-9BB2-4F73-BFB4-F2B83902DA64}"/>
                </a:ext>
              </a:extLst>
            </p:cNvPr>
            <p:cNvSpPr>
              <a:spLocks/>
            </p:cNvSpPr>
            <p:nvPr/>
          </p:nvSpPr>
          <p:spPr bwMode="auto">
            <a:xfrm>
              <a:off x="3115" y="1225"/>
              <a:ext cx="1135"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i="1">
                  <a:latin typeface="Times" panose="02020603050405020304" pitchFamily="18" charset="0"/>
                  <a:sym typeface="Times" panose="02020603050405020304" pitchFamily="18" charset="0"/>
                </a:rPr>
                <a:t>Map when T commits</a:t>
              </a:r>
            </a:p>
          </p:txBody>
        </p:sp>
        <p:sp>
          <p:nvSpPr>
            <p:cNvPr id="14" name="Rectangle 14">
              <a:extLst>
                <a:ext uri="{FF2B5EF4-FFF2-40B4-BE49-F238E27FC236}">
                  <a16:creationId xmlns:a16="http://schemas.microsoft.com/office/drawing/2014/main" id="{58FCF6FC-78B9-45A2-9056-2404B33F1B81}"/>
                </a:ext>
              </a:extLst>
            </p:cNvPr>
            <p:cNvSpPr>
              <a:spLocks/>
            </p:cNvSpPr>
            <p:nvPr/>
          </p:nvSpPr>
          <p:spPr bwMode="auto">
            <a:xfrm>
              <a:off x="1337" y="1473"/>
              <a:ext cx="81"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i="1">
                  <a:latin typeface="Times" panose="02020603050405020304" pitchFamily="18" charset="0"/>
                  <a:sym typeface="Times" panose="02020603050405020304" pitchFamily="18" charset="0"/>
                </a:rPr>
                <a:t>A</a:t>
              </a:r>
            </a:p>
          </p:txBody>
        </p:sp>
        <p:sp>
          <p:nvSpPr>
            <p:cNvPr id="15" name="Rectangle 15">
              <a:extLst>
                <a:ext uri="{FF2B5EF4-FFF2-40B4-BE49-F238E27FC236}">
                  <a16:creationId xmlns:a16="http://schemas.microsoft.com/office/drawing/2014/main" id="{0CB14A9C-E955-45AE-B529-E2FE0E116C48}"/>
                </a:ext>
              </a:extLst>
            </p:cNvPr>
            <p:cNvSpPr>
              <a:spLocks/>
            </p:cNvSpPr>
            <p:nvPr/>
          </p:nvSpPr>
          <p:spPr bwMode="auto">
            <a:xfrm>
              <a:off x="1522" y="1473"/>
              <a:ext cx="66"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a:latin typeface="Times" panose="02020603050405020304" pitchFamily="18" charset="0"/>
                  <a:sym typeface="Times" panose="02020603050405020304" pitchFamily="18" charset="0"/>
                </a:rPr>
                <a:t>  </a:t>
              </a:r>
            </a:p>
          </p:txBody>
        </p:sp>
        <p:sp>
          <p:nvSpPr>
            <p:cNvPr id="16" name="Rectangle 16">
              <a:extLst>
                <a:ext uri="{FF2B5EF4-FFF2-40B4-BE49-F238E27FC236}">
                  <a16:creationId xmlns:a16="http://schemas.microsoft.com/office/drawing/2014/main" id="{3C7224DB-2405-4888-BA32-E1785C90A681}"/>
                </a:ext>
              </a:extLst>
            </p:cNvPr>
            <p:cNvSpPr>
              <a:spLocks/>
            </p:cNvSpPr>
            <p:nvPr/>
          </p:nvSpPr>
          <p:spPr bwMode="auto">
            <a:xfrm>
              <a:off x="1637" y="1473"/>
              <a:ext cx="81"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i="1">
                  <a:latin typeface="Times" panose="02020603050405020304" pitchFamily="18" charset="0"/>
                  <a:sym typeface="Times" panose="02020603050405020304" pitchFamily="18" charset="0"/>
                </a:rPr>
                <a:t>P</a:t>
              </a:r>
            </a:p>
          </p:txBody>
        </p:sp>
        <p:sp>
          <p:nvSpPr>
            <p:cNvPr id="17" name="Rectangle 17">
              <a:extLst>
                <a:ext uri="{FF2B5EF4-FFF2-40B4-BE49-F238E27FC236}">
                  <a16:creationId xmlns:a16="http://schemas.microsoft.com/office/drawing/2014/main" id="{3C1E6321-7BDA-4BD3-AF16-47DB5AC2E18C}"/>
                </a:ext>
              </a:extLst>
            </p:cNvPr>
            <p:cNvSpPr>
              <a:spLocks/>
            </p:cNvSpPr>
            <p:nvPr/>
          </p:nvSpPr>
          <p:spPr bwMode="auto">
            <a:xfrm>
              <a:off x="1751" y="1535"/>
              <a:ext cx="66"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a:latin typeface="Times" panose="02020603050405020304" pitchFamily="18" charset="0"/>
                  <a:sym typeface="Times" panose="02020603050405020304" pitchFamily="18" charset="0"/>
                </a:rPr>
                <a:t>0</a:t>
              </a:r>
            </a:p>
          </p:txBody>
        </p:sp>
        <p:sp>
          <p:nvSpPr>
            <p:cNvPr id="18" name="Rectangle 18">
              <a:extLst>
                <a:ext uri="{FF2B5EF4-FFF2-40B4-BE49-F238E27FC236}">
                  <a16:creationId xmlns:a16="http://schemas.microsoft.com/office/drawing/2014/main" id="{21F29F4C-E18C-4755-9DD2-AD303921989E}"/>
                </a:ext>
              </a:extLst>
            </p:cNvPr>
            <p:cNvSpPr>
              <a:spLocks/>
            </p:cNvSpPr>
            <p:nvPr/>
          </p:nvSpPr>
          <p:spPr bwMode="auto">
            <a:xfrm>
              <a:off x="3471" y="1473"/>
              <a:ext cx="81"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i="1">
                  <a:latin typeface="Times" panose="02020603050405020304" pitchFamily="18" charset="0"/>
                  <a:sym typeface="Times" panose="02020603050405020304" pitchFamily="18" charset="0"/>
                </a:rPr>
                <a:t>A</a:t>
              </a:r>
            </a:p>
          </p:txBody>
        </p:sp>
        <p:sp>
          <p:nvSpPr>
            <p:cNvPr id="19" name="Rectangle 19">
              <a:extLst>
                <a:ext uri="{FF2B5EF4-FFF2-40B4-BE49-F238E27FC236}">
                  <a16:creationId xmlns:a16="http://schemas.microsoft.com/office/drawing/2014/main" id="{83439D80-C0F4-4825-A46B-3FA3BC62A420}"/>
                </a:ext>
              </a:extLst>
            </p:cNvPr>
            <p:cNvSpPr>
              <a:spLocks/>
            </p:cNvSpPr>
            <p:nvPr/>
          </p:nvSpPr>
          <p:spPr bwMode="auto">
            <a:xfrm>
              <a:off x="3605" y="1473"/>
              <a:ext cx="66"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a:latin typeface="Times" panose="02020603050405020304" pitchFamily="18" charset="0"/>
                  <a:sym typeface="Times" panose="02020603050405020304" pitchFamily="18" charset="0"/>
                </a:rPr>
                <a:t>  </a:t>
              </a:r>
            </a:p>
          </p:txBody>
        </p:sp>
        <p:sp>
          <p:nvSpPr>
            <p:cNvPr id="20" name="Rectangle 20">
              <a:extLst>
                <a:ext uri="{FF2B5EF4-FFF2-40B4-BE49-F238E27FC236}">
                  <a16:creationId xmlns:a16="http://schemas.microsoft.com/office/drawing/2014/main" id="{8A84DC64-A974-482A-91D1-8E17545968A1}"/>
                </a:ext>
              </a:extLst>
            </p:cNvPr>
            <p:cNvSpPr>
              <a:spLocks/>
            </p:cNvSpPr>
            <p:nvPr/>
          </p:nvSpPr>
          <p:spPr bwMode="auto">
            <a:xfrm>
              <a:off x="3770" y="1473"/>
              <a:ext cx="80"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i="1">
                  <a:latin typeface="Times" panose="02020603050405020304" pitchFamily="18" charset="0"/>
                  <a:sym typeface="Times" panose="02020603050405020304" pitchFamily="18" charset="0"/>
                </a:rPr>
                <a:t>P</a:t>
              </a:r>
            </a:p>
          </p:txBody>
        </p:sp>
        <p:sp>
          <p:nvSpPr>
            <p:cNvPr id="21" name="Rectangle 21">
              <a:extLst>
                <a:ext uri="{FF2B5EF4-FFF2-40B4-BE49-F238E27FC236}">
                  <a16:creationId xmlns:a16="http://schemas.microsoft.com/office/drawing/2014/main" id="{1FEED8E8-9D31-4B7F-BABA-085B6D0EDC87}"/>
                </a:ext>
              </a:extLst>
            </p:cNvPr>
            <p:cNvSpPr>
              <a:spLocks/>
            </p:cNvSpPr>
            <p:nvPr/>
          </p:nvSpPr>
          <p:spPr bwMode="auto">
            <a:xfrm>
              <a:off x="3884" y="1535"/>
              <a:ext cx="67"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a:latin typeface="Times" panose="02020603050405020304" pitchFamily="18" charset="0"/>
                  <a:sym typeface="Times" panose="02020603050405020304" pitchFamily="18" charset="0"/>
                </a:rPr>
                <a:t>1</a:t>
              </a:r>
            </a:p>
          </p:txBody>
        </p:sp>
        <p:sp>
          <p:nvSpPr>
            <p:cNvPr id="22" name="Rectangle 22">
              <a:extLst>
                <a:ext uri="{FF2B5EF4-FFF2-40B4-BE49-F238E27FC236}">
                  <a16:creationId xmlns:a16="http://schemas.microsoft.com/office/drawing/2014/main" id="{2E14AEF7-9D3C-41B3-A25D-82FAC775A147}"/>
                </a:ext>
              </a:extLst>
            </p:cNvPr>
            <p:cNvSpPr>
              <a:spLocks/>
            </p:cNvSpPr>
            <p:nvPr/>
          </p:nvSpPr>
          <p:spPr bwMode="auto">
            <a:xfrm>
              <a:off x="1337" y="1700"/>
              <a:ext cx="81"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i="1">
                  <a:latin typeface="Times" panose="02020603050405020304" pitchFamily="18" charset="0"/>
                  <a:sym typeface="Times" panose="02020603050405020304" pitchFamily="18" charset="0"/>
                </a:rPr>
                <a:t>B</a:t>
              </a:r>
            </a:p>
          </p:txBody>
        </p:sp>
        <p:sp>
          <p:nvSpPr>
            <p:cNvPr id="23" name="Rectangle 23">
              <a:extLst>
                <a:ext uri="{FF2B5EF4-FFF2-40B4-BE49-F238E27FC236}">
                  <a16:creationId xmlns:a16="http://schemas.microsoft.com/office/drawing/2014/main" id="{994CE746-B2FC-4A75-8942-0A9F350DDCA3}"/>
                </a:ext>
              </a:extLst>
            </p:cNvPr>
            <p:cNvSpPr>
              <a:spLocks/>
            </p:cNvSpPr>
            <p:nvPr/>
          </p:nvSpPr>
          <p:spPr bwMode="auto">
            <a:xfrm>
              <a:off x="1451" y="1700"/>
              <a:ext cx="66"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a:latin typeface="Times" panose="02020603050405020304" pitchFamily="18" charset="0"/>
                  <a:sym typeface="Times" panose="02020603050405020304" pitchFamily="18" charset="0"/>
                </a:rPr>
                <a:t>  </a:t>
              </a:r>
            </a:p>
          </p:txBody>
        </p:sp>
        <p:sp>
          <p:nvSpPr>
            <p:cNvPr id="24" name="Rectangle 24">
              <a:extLst>
                <a:ext uri="{FF2B5EF4-FFF2-40B4-BE49-F238E27FC236}">
                  <a16:creationId xmlns:a16="http://schemas.microsoft.com/office/drawing/2014/main" id="{F1B9F381-8064-4ED2-94FF-5E3427327D92}"/>
                </a:ext>
              </a:extLst>
            </p:cNvPr>
            <p:cNvSpPr>
              <a:spLocks/>
            </p:cNvSpPr>
            <p:nvPr/>
          </p:nvSpPr>
          <p:spPr bwMode="auto">
            <a:xfrm>
              <a:off x="1637" y="1700"/>
              <a:ext cx="81"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i="1">
                  <a:latin typeface="Times" panose="02020603050405020304" pitchFamily="18" charset="0"/>
                  <a:sym typeface="Times" panose="02020603050405020304" pitchFamily="18" charset="0"/>
                </a:rPr>
                <a:t>P</a:t>
              </a:r>
            </a:p>
          </p:txBody>
        </p:sp>
        <p:sp>
          <p:nvSpPr>
            <p:cNvPr id="25" name="Rectangle 25">
              <a:extLst>
                <a:ext uri="{FF2B5EF4-FFF2-40B4-BE49-F238E27FC236}">
                  <a16:creationId xmlns:a16="http://schemas.microsoft.com/office/drawing/2014/main" id="{A2A4C6C6-E2AA-43C0-B1D5-CEF53F996EF1}"/>
                </a:ext>
              </a:extLst>
            </p:cNvPr>
            <p:cNvSpPr>
              <a:spLocks/>
            </p:cNvSpPr>
            <p:nvPr/>
          </p:nvSpPr>
          <p:spPr bwMode="auto">
            <a:xfrm>
              <a:off x="1751" y="1762"/>
              <a:ext cx="66"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a:latin typeface="Times" panose="02020603050405020304" pitchFamily="18" charset="0"/>
                  <a:sym typeface="Times" panose="02020603050405020304" pitchFamily="18" charset="0"/>
                </a:rPr>
                <a:t>0</a:t>
              </a:r>
            </a:p>
          </p:txBody>
        </p:sp>
        <p:sp>
          <p:nvSpPr>
            <p:cNvPr id="26" name="Rectangle 26">
              <a:extLst>
                <a:ext uri="{FF2B5EF4-FFF2-40B4-BE49-F238E27FC236}">
                  <a16:creationId xmlns:a16="http://schemas.microsoft.com/office/drawing/2014/main" id="{A1856762-C2BE-44A3-B4B9-F82D0062F3B3}"/>
                </a:ext>
              </a:extLst>
            </p:cNvPr>
            <p:cNvSpPr>
              <a:spLocks/>
            </p:cNvSpPr>
            <p:nvPr/>
          </p:nvSpPr>
          <p:spPr bwMode="auto">
            <a:xfrm>
              <a:off x="1827" y="1700"/>
              <a:ext cx="29"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i="1">
                  <a:latin typeface="Times" panose="02020603050405020304" pitchFamily="18" charset="0"/>
                  <a:sym typeface="Times" panose="02020603050405020304" pitchFamily="18" charset="0"/>
                </a:rPr>
                <a:t>'</a:t>
              </a:r>
            </a:p>
          </p:txBody>
        </p:sp>
        <p:sp>
          <p:nvSpPr>
            <p:cNvPr id="27" name="Rectangle 27">
              <a:extLst>
                <a:ext uri="{FF2B5EF4-FFF2-40B4-BE49-F238E27FC236}">
                  <a16:creationId xmlns:a16="http://schemas.microsoft.com/office/drawing/2014/main" id="{64E5C670-EAE5-4DC7-977A-413E71C6A3AF}"/>
                </a:ext>
              </a:extLst>
            </p:cNvPr>
            <p:cNvSpPr>
              <a:spLocks/>
            </p:cNvSpPr>
            <p:nvPr/>
          </p:nvSpPr>
          <p:spPr bwMode="auto">
            <a:xfrm>
              <a:off x="3471" y="1700"/>
              <a:ext cx="81"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i="1">
                  <a:latin typeface="Times" panose="02020603050405020304" pitchFamily="18" charset="0"/>
                  <a:sym typeface="Times" panose="02020603050405020304" pitchFamily="18" charset="0"/>
                </a:rPr>
                <a:t>B</a:t>
              </a:r>
            </a:p>
          </p:txBody>
        </p:sp>
        <p:sp>
          <p:nvSpPr>
            <p:cNvPr id="28" name="Rectangle 28">
              <a:extLst>
                <a:ext uri="{FF2B5EF4-FFF2-40B4-BE49-F238E27FC236}">
                  <a16:creationId xmlns:a16="http://schemas.microsoft.com/office/drawing/2014/main" id="{4E2F5ADC-7583-434D-AF34-E35047AECECB}"/>
                </a:ext>
              </a:extLst>
            </p:cNvPr>
            <p:cNvSpPr>
              <a:spLocks/>
            </p:cNvSpPr>
            <p:nvPr/>
          </p:nvSpPr>
          <p:spPr bwMode="auto">
            <a:xfrm>
              <a:off x="3605" y="1700"/>
              <a:ext cx="66"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a:latin typeface="Times" panose="02020603050405020304" pitchFamily="18" charset="0"/>
                  <a:sym typeface="Times" panose="02020603050405020304" pitchFamily="18" charset="0"/>
                </a:rPr>
                <a:t>  </a:t>
              </a:r>
            </a:p>
          </p:txBody>
        </p:sp>
        <p:sp>
          <p:nvSpPr>
            <p:cNvPr id="29" name="Rectangle 29">
              <a:extLst>
                <a:ext uri="{FF2B5EF4-FFF2-40B4-BE49-F238E27FC236}">
                  <a16:creationId xmlns:a16="http://schemas.microsoft.com/office/drawing/2014/main" id="{10368CA7-6856-4D52-9ACB-4E019CD67881}"/>
                </a:ext>
              </a:extLst>
            </p:cNvPr>
            <p:cNvSpPr>
              <a:spLocks/>
            </p:cNvSpPr>
            <p:nvPr/>
          </p:nvSpPr>
          <p:spPr bwMode="auto">
            <a:xfrm>
              <a:off x="3770" y="1700"/>
              <a:ext cx="80"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i="1">
                  <a:latin typeface="Times" panose="02020603050405020304" pitchFamily="18" charset="0"/>
                  <a:sym typeface="Times" panose="02020603050405020304" pitchFamily="18" charset="0"/>
                </a:rPr>
                <a:t>P</a:t>
              </a:r>
            </a:p>
          </p:txBody>
        </p:sp>
        <p:sp>
          <p:nvSpPr>
            <p:cNvPr id="30" name="Rectangle 30">
              <a:extLst>
                <a:ext uri="{FF2B5EF4-FFF2-40B4-BE49-F238E27FC236}">
                  <a16:creationId xmlns:a16="http://schemas.microsoft.com/office/drawing/2014/main" id="{2BFB09CB-1133-4AE5-A527-8C23F720F26F}"/>
                </a:ext>
              </a:extLst>
            </p:cNvPr>
            <p:cNvSpPr>
              <a:spLocks/>
            </p:cNvSpPr>
            <p:nvPr/>
          </p:nvSpPr>
          <p:spPr bwMode="auto">
            <a:xfrm>
              <a:off x="3884" y="1762"/>
              <a:ext cx="67"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a:latin typeface="Times" panose="02020603050405020304" pitchFamily="18" charset="0"/>
                  <a:sym typeface="Times" panose="02020603050405020304" pitchFamily="18" charset="0"/>
                </a:rPr>
                <a:t>2</a:t>
              </a:r>
            </a:p>
          </p:txBody>
        </p:sp>
        <p:sp>
          <p:nvSpPr>
            <p:cNvPr id="31" name="Rectangle 31">
              <a:extLst>
                <a:ext uri="{FF2B5EF4-FFF2-40B4-BE49-F238E27FC236}">
                  <a16:creationId xmlns:a16="http://schemas.microsoft.com/office/drawing/2014/main" id="{8E499939-2583-4D2D-ABE6-255367AB106A}"/>
                </a:ext>
              </a:extLst>
            </p:cNvPr>
            <p:cNvSpPr>
              <a:spLocks/>
            </p:cNvSpPr>
            <p:nvPr/>
          </p:nvSpPr>
          <p:spPr bwMode="auto">
            <a:xfrm>
              <a:off x="1337" y="1927"/>
              <a:ext cx="88"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i="1">
                  <a:latin typeface="Times" panose="02020603050405020304" pitchFamily="18" charset="0"/>
                  <a:sym typeface="Times" panose="02020603050405020304" pitchFamily="18" charset="0"/>
                </a:rPr>
                <a:t>C</a:t>
              </a:r>
            </a:p>
          </p:txBody>
        </p:sp>
        <p:sp>
          <p:nvSpPr>
            <p:cNvPr id="32" name="Rectangle 32">
              <a:extLst>
                <a:ext uri="{FF2B5EF4-FFF2-40B4-BE49-F238E27FC236}">
                  <a16:creationId xmlns:a16="http://schemas.microsoft.com/office/drawing/2014/main" id="{76CC3808-E050-42A3-A6DB-A2162B2D8909}"/>
                </a:ext>
              </a:extLst>
            </p:cNvPr>
            <p:cNvSpPr>
              <a:spLocks/>
            </p:cNvSpPr>
            <p:nvPr/>
          </p:nvSpPr>
          <p:spPr bwMode="auto">
            <a:xfrm>
              <a:off x="1470" y="1927"/>
              <a:ext cx="66"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a:latin typeface="Times" panose="02020603050405020304" pitchFamily="18" charset="0"/>
                  <a:sym typeface="Times" panose="02020603050405020304" pitchFamily="18" charset="0"/>
                </a:rPr>
                <a:t>  </a:t>
              </a:r>
            </a:p>
          </p:txBody>
        </p:sp>
        <p:sp>
          <p:nvSpPr>
            <p:cNvPr id="33" name="Rectangle 33">
              <a:extLst>
                <a:ext uri="{FF2B5EF4-FFF2-40B4-BE49-F238E27FC236}">
                  <a16:creationId xmlns:a16="http://schemas.microsoft.com/office/drawing/2014/main" id="{50907E5B-6F1A-4A47-8CA2-50F8C7EF94DA}"/>
                </a:ext>
              </a:extLst>
            </p:cNvPr>
            <p:cNvSpPr>
              <a:spLocks/>
            </p:cNvSpPr>
            <p:nvPr/>
          </p:nvSpPr>
          <p:spPr bwMode="auto">
            <a:xfrm>
              <a:off x="1655" y="1927"/>
              <a:ext cx="80"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i="1">
                  <a:latin typeface="Times" panose="02020603050405020304" pitchFamily="18" charset="0"/>
                  <a:sym typeface="Times" panose="02020603050405020304" pitchFamily="18" charset="0"/>
                </a:rPr>
                <a:t>P</a:t>
              </a:r>
            </a:p>
          </p:txBody>
        </p:sp>
        <p:sp>
          <p:nvSpPr>
            <p:cNvPr id="34" name="Rectangle 34">
              <a:extLst>
                <a:ext uri="{FF2B5EF4-FFF2-40B4-BE49-F238E27FC236}">
                  <a16:creationId xmlns:a16="http://schemas.microsoft.com/office/drawing/2014/main" id="{5B2437D8-BA24-4389-899D-1DFAD467A1AC}"/>
                </a:ext>
              </a:extLst>
            </p:cNvPr>
            <p:cNvSpPr>
              <a:spLocks/>
            </p:cNvSpPr>
            <p:nvPr/>
          </p:nvSpPr>
          <p:spPr bwMode="auto">
            <a:xfrm>
              <a:off x="1769" y="1989"/>
              <a:ext cx="66"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a:latin typeface="Times" panose="02020603050405020304" pitchFamily="18" charset="0"/>
                  <a:sym typeface="Times" panose="02020603050405020304" pitchFamily="18" charset="0"/>
                </a:rPr>
                <a:t>0</a:t>
              </a:r>
            </a:p>
          </p:txBody>
        </p:sp>
        <p:sp>
          <p:nvSpPr>
            <p:cNvPr id="35" name="Rectangle 35">
              <a:extLst>
                <a:ext uri="{FF2B5EF4-FFF2-40B4-BE49-F238E27FC236}">
                  <a16:creationId xmlns:a16="http://schemas.microsoft.com/office/drawing/2014/main" id="{712FBED0-71DE-4FE2-B1C3-5803CF9732F8}"/>
                </a:ext>
              </a:extLst>
            </p:cNvPr>
            <p:cNvSpPr>
              <a:spLocks/>
            </p:cNvSpPr>
            <p:nvPr/>
          </p:nvSpPr>
          <p:spPr bwMode="auto">
            <a:xfrm>
              <a:off x="1846" y="1927"/>
              <a:ext cx="55"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a:latin typeface="Times" panose="02020603050405020304" pitchFamily="18" charset="0"/>
                  <a:sym typeface="Times" panose="02020603050405020304" pitchFamily="18" charset="0"/>
                </a:rPr>
                <a:t>"</a:t>
              </a:r>
            </a:p>
          </p:txBody>
        </p:sp>
        <p:sp>
          <p:nvSpPr>
            <p:cNvPr id="36" name="Rectangle 36">
              <a:extLst>
                <a:ext uri="{FF2B5EF4-FFF2-40B4-BE49-F238E27FC236}">
                  <a16:creationId xmlns:a16="http://schemas.microsoft.com/office/drawing/2014/main" id="{02C2D146-8760-4F24-A6EF-088C903646E7}"/>
                </a:ext>
              </a:extLst>
            </p:cNvPr>
            <p:cNvSpPr>
              <a:spLocks/>
            </p:cNvSpPr>
            <p:nvPr/>
          </p:nvSpPr>
          <p:spPr bwMode="auto">
            <a:xfrm>
              <a:off x="3471" y="1927"/>
              <a:ext cx="88"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i="1">
                  <a:latin typeface="Times" panose="02020603050405020304" pitchFamily="18" charset="0"/>
                  <a:sym typeface="Times" panose="02020603050405020304" pitchFamily="18" charset="0"/>
                </a:rPr>
                <a:t>C</a:t>
              </a:r>
            </a:p>
          </p:txBody>
        </p:sp>
        <p:sp>
          <p:nvSpPr>
            <p:cNvPr id="37" name="Rectangle 37">
              <a:extLst>
                <a:ext uri="{FF2B5EF4-FFF2-40B4-BE49-F238E27FC236}">
                  <a16:creationId xmlns:a16="http://schemas.microsoft.com/office/drawing/2014/main" id="{A519C59F-B17E-45F4-BAD2-AC232765A323}"/>
                </a:ext>
              </a:extLst>
            </p:cNvPr>
            <p:cNvSpPr>
              <a:spLocks/>
            </p:cNvSpPr>
            <p:nvPr/>
          </p:nvSpPr>
          <p:spPr bwMode="auto">
            <a:xfrm>
              <a:off x="3605" y="1927"/>
              <a:ext cx="66"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a:latin typeface="Times" panose="02020603050405020304" pitchFamily="18" charset="0"/>
                  <a:sym typeface="Times" panose="02020603050405020304" pitchFamily="18" charset="0"/>
                </a:rPr>
                <a:t>  </a:t>
              </a:r>
            </a:p>
          </p:txBody>
        </p:sp>
        <p:sp>
          <p:nvSpPr>
            <p:cNvPr id="38" name="Rectangle 38">
              <a:extLst>
                <a:ext uri="{FF2B5EF4-FFF2-40B4-BE49-F238E27FC236}">
                  <a16:creationId xmlns:a16="http://schemas.microsoft.com/office/drawing/2014/main" id="{C84CF8B5-FAC9-49B2-9602-451D8EA52CB1}"/>
                </a:ext>
              </a:extLst>
            </p:cNvPr>
            <p:cNvSpPr>
              <a:spLocks/>
            </p:cNvSpPr>
            <p:nvPr/>
          </p:nvSpPr>
          <p:spPr bwMode="auto">
            <a:xfrm>
              <a:off x="3789" y="1927"/>
              <a:ext cx="81"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i="1">
                  <a:latin typeface="Times" panose="02020603050405020304" pitchFamily="18" charset="0"/>
                  <a:sym typeface="Times" panose="02020603050405020304" pitchFamily="18" charset="0"/>
                </a:rPr>
                <a:t>P</a:t>
              </a:r>
            </a:p>
          </p:txBody>
        </p:sp>
        <p:sp>
          <p:nvSpPr>
            <p:cNvPr id="39" name="Rectangle 39">
              <a:extLst>
                <a:ext uri="{FF2B5EF4-FFF2-40B4-BE49-F238E27FC236}">
                  <a16:creationId xmlns:a16="http://schemas.microsoft.com/office/drawing/2014/main" id="{A37D1E9B-6030-4F79-9203-87C30B3178DB}"/>
                </a:ext>
              </a:extLst>
            </p:cNvPr>
            <p:cNvSpPr>
              <a:spLocks/>
            </p:cNvSpPr>
            <p:nvPr/>
          </p:nvSpPr>
          <p:spPr bwMode="auto">
            <a:xfrm>
              <a:off x="3904" y="1989"/>
              <a:ext cx="66"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a:latin typeface="Times" panose="02020603050405020304" pitchFamily="18" charset="0"/>
                  <a:sym typeface="Times" panose="02020603050405020304" pitchFamily="18" charset="0"/>
                </a:rPr>
                <a:t>0</a:t>
              </a:r>
            </a:p>
          </p:txBody>
        </p:sp>
        <p:sp>
          <p:nvSpPr>
            <p:cNvPr id="40" name="Rectangle 40">
              <a:extLst>
                <a:ext uri="{FF2B5EF4-FFF2-40B4-BE49-F238E27FC236}">
                  <a16:creationId xmlns:a16="http://schemas.microsoft.com/office/drawing/2014/main" id="{97180812-EE7E-442D-956A-C9A1450FB076}"/>
                </a:ext>
              </a:extLst>
            </p:cNvPr>
            <p:cNvSpPr>
              <a:spLocks/>
            </p:cNvSpPr>
            <p:nvPr/>
          </p:nvSpPr>
          <p:spPr bwMode="auto">
            <a:xfrm>
              <a:off x="3979" y="1927"/>
              <a:ext cx="54"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1pPr>
              <a:lvl2pPr marL="742950" indent="-28575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2pPr>
              <a:lvl3pPr marL="11430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3pPr>
              <a:lvl4pPr marL="16002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4pPr>
              <a:lvl5pPr marL="20574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9pPr>
            </a:lstStyle>
            <a:p>
              <a:pPr eaLnBrk="1" hangingPunct="1"/>
              <a:r>
                <a:rPr lang="en-US" altLang="en-US" sz="1800">
                  <a:cs typeface="Times New Roman" panose="02020603050405020304" pitchFamily="18" charset="0"/>
                  <a:sym typeface="Times New Roman" panose="02020603050405020304" pitchFamily="18" charset="0"/>
                </a:rPr>
                <a:t>"</a:t>
              </a:r>
            </a:p>
          </p:txBody>
        </p:sp>
        <p:sp>
          <p:nvSpPr>
            <p:cNvPr id="41" name="Rectangle 41">
              <a:extLst>
                <a:ext uri="{FF2B5EF4-FFF2-40B4-BE49-F238E27FC236}">
                  <a16:creationId xmlns:a16="http://schemas.microsoft.com/office/drawing/2014/main" id="{37ABCD1D-56CB-4F55-854A-BDC1613F6B4F}"/>
                </a:ext>
              </a:extLst>
            </p:cNvPr>
            <p:cNvSpPr>
              <a:spLocks/>
            </p:cNvSpPr>
            <p:nvPr/>
          </p:nvSpPr>
          <p:spPr bwMode="auto">
            <a:xfrm>
              <a:off x="1928" y="2645"/>
              <a:ext cx="95" cy="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2100" i="1">
                  <a:latin typeface="Times" panose="02020603050405020304" pitchFamily="18" charset="0"/>
                  <a:sym typeface="Times" panose="02020603050405020304" pitchFamily="18" charset="0"/>
                </a:rPr>
                <a:t>P</a:t>
              </a:r>
            </a:p>
          </p:txBody>
        </p:sp>
        <p:sp>
          <p:nvSpPr>
            <p:cNvPr id="42" name="Rectangle 42">
              <a:extLst>
                <a:ext uri="{FF2B5EF4-FFF2-40B4-BE49-F238E27FC236}">
                  <a16:creationId xmlns:a16="http://schemas.microsoft.com/office/drawing/2014/main" id="{C3E15D4A-DF40-44B5-8438-54E72E28B41D}"/>
                </a:ext>
              </a:extLst>
            </p:cNvPr>
            <p:cNvSpPr>
              <a:spLocks/>
            </p:cNvSpPr>
            <p:nvPr/>
          </p:nvSpPr>
          <p:spPr bwMode="auto">
            <a:xfrm>
              <a:off x="2019" y="2694"/>
              <a:ext cx="62"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700">
                  <a:latin typeface="Times" panose="02020603050405020304" pitchFamily="18" charset="0"/>
                  <a:sym typeface="Times" panose="02020603050405020304" pitchFamily="18" charset="0"/>
                </a:rPr>
                <a:t>0</a:t>
              </a:r>
            </a:p>
          </p:txBody>
        </p:sp>
        <p:sp>
          <p:nvSpPr>
            <p:cNvPr id="43" name="Rectangle 43">
              <a:extLst>
                <a:ext uri="{FF2B5EF4-FFF2-40B4-BE49-F238E27FC236}">
                  <a16:creationId xmlns:a16="http://schemas.microsoft.com/office/drawing/2014/main" id="{84625F8B-7A46-4AAC-BAD3-4D8DA82A5F99}"/>
                </a:ext>
              </a:extLst>
            </p:cNvPr>
            <p:cNvSpPr>
              <a:spLocks/>
            </p:cNvSpPr>
            <p:nvPr/>
          </p:nvSpPr>
          <p:spPr bwMode="auto">
            <a:xfrm>
              <a:off x="2470" y="2645"/>
              <a:ext cx="94" cy="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2100" i="1">
                  <a:latin typeface="Times" panose="02020603050405020304" pitchFamily="18" charset="0"/>
                  <a:sym typeface="Times" panose="02020603050405020304" pitchFamily="18" charset="0"/>
                </a:rPr>
                <a:t>P</a:t>
              </a:r>
            </a:p>
          </p:txBody>
        </p:sp>
        <p:sp>
          <p:nvSpPr>
            <p:cNvPr id="44" name="Rectangle 44">
              <a:extLst>
                <a:ext uri="{FF2B5EF4-FFF2-40B4-BE49-F238E27FC236}">
                  <a16:creationId xmlns:a16="http://schemas.microsoft.com/office/drawing/2014/main" id="{58BA3E05-E952-4D5C-AD7A-B27C7399070C}"/>
                </a:ext>
              </a:extLst>
            </p:cNvPr>
            <p:cNvSpPr>
              <a:spLocks/>
            </p:cNvSpPr>
            <p:nvPr/>
          </p:nvSpPr>
          <p:spPr bwMode="auto">
            <a:xfrm>
              <a:off x="2559" y="2694"/>
              <a:ext cx="62"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700">
                  <a:latin typeface="Times" panose="02020603050405020304" pitchFamily="18" charset="0"/>
                  <a:sym typeface="Times" panose="02020603050405020304" pitchFamily="18" charset="0"/>
                </a:rPr>
                <a:t>0</a:t>
              </a:r>
            </a:p>
          </p:txBody>
        </p:sp>
        <p:sp>
          <p:nvSpPr>
            <p:cNvPr id="45" name="Rectangle 45">
              <a:extLst>
                <a:ext uri="{FF2B5EF4-FFF2-40B4-BE49-F238E27FC236}">
                  <a16:creationId xmlns:a16="http://schemas.microsoft.com/office/drawing/2014/main" id="{E43E8416-3815-40A8-894D-42F3696FCFCC}"/>
                </a:ext>
              </a:extLst>
            </p:cNvPr>
            <p:cNvSpPr>
              <a:spLocks/>
            </p:cNvSpPr>
            <p:nvPr/>
          </p:nvSpPr>
          <p:spPr bwMode="auto">
            <a:xfrm>
              <a:off x="2623" y="2645"/>
              <a:ext cx="40" cy="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lstStyle>
              <a:lvl1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1pPr>
              <a:lvl2pPr marL="742950" indent="-28575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2pPr>
              <a:lvl3pPr marL="11430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3pPr>
              <a:lvl4pPr marL="16002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4pPr>
              <a:lvl5pPr marL="20574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9pPr>
            </a:lstStyle>
            <a:p>
              <a:pPr eaLnBrk="1" hangingPunct="1"/>
              <a:r>
                <a:rPr lang="en-US" altLang="en-US" sz="1800" i="1">
                  <a:cs typeface="Times New Roman" panose="02020603050405020304" pitchFamily="18" charset="0"/>
                  <a:sym typeface="Times New Roman" panose="02020603050405020304" pitchFamily="18" charset="0"/>
                </a:rPr>
                <a:t>'</a:t>
              </a:r>
            </a:p>
          </p:txBody>
        </p:sp>
        <p:sp>
          <p:nvSpPr>
            <p:cNvPr id="46" name="Rectangle 46">
              <a:extLst>
                <a:ext uri="{FF2B5EF4-FFF2-40B4-BE49-F238E27FC236}">
                  <a16:creationId xmlns:a16="http://schemas.microsoft.com/office/drawing/2014/main" id="{B9452237-39AB-40C4-B3B8-26F98C30C1BB}"/>
                </a:ext>
              </a:extLst>
            </p:cNvPr>
            <p:cNvSpPr>
              <a:spLocks/>
            </p:cNvSpPr>
            <p:nvPr/>
          </p:nvSpPr>
          <p:spPr bwMode="auto">
            <a:xfrm>
              <a:off x="2951" y="2645"/>
              <a:ext cx="94" cy="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2100" i="1">
                  <a:latin typeface="Times" panose="02020603050405020304" pitchFamily="18" charset="0"/>
                  <a:sym typeface="Times" panose="02020603050405020304" pitchFamily="18" charset="0"/>
                </a:rPr>
                <a:t>P</a:t>
              </a:r>
            </a:p>
          </p:txBody>
        </p:sp>
        <p:sp>
          <p:nvSpPr>
            <p:cNvPr id="47" name="Rectangle 47">
              <a:extLst>
                <a:ext uri="{FF2B5EF4-FFF2-40B4-BE49-F238E27FC236}">
                  <a16:creationId xmlns:a16="http://schemas.microsoft.com/office/drawing/2014/main" id="{FFCCD4DD-E4E2-4D55-87A6-59994F650240}"/>
                </a:ext>
              </a:extLst>
            </p:cNvPr>
            <p:cNvSpPr>
              <a:spLocks/>
            </p:cNvSpPr>
            <p:nvPr/>
          </p:nvSpPr>
          <p:spPr bwMode="auto">
            <a:xfrm>
              <a:off x="3040" y="2694"/>
              <a:ext cx="62"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700">
                  <a:latin typeface="Times" panose="02020603050405020304" pitchFamily="18" charset="0"/>
                  <a:sym typeface="Times" panose="02020603050405020304" pitchFamily="18" charset="0"/>
                </a:rPr>
                <a:t>0</a:t>
              </a:r>
            </a:p>
          </p:txBody>
        </p:sp>
        <p:sp>
          <p:nvSpPr>
            <p:cNvPr id="48" name="Rectangle 48">
              <a:extLst>
                <a:ext uri="{FF2B5EF4-FFF2-40B4-BE49-F238E27FC236}">
                  <a16:creationId xmlns:a16="http://schemas.microsoft.com/office/drawing/2014/main" id="{B0695347-0218-4E3B-ABC8-8BB8CD7336B8}"/>
                </a:ext>
              </a:extLst>
            </p:cNvPr>
            <p:cNvSpPr>
              <a:spLocks/>
            </p:cNvSpPr>
            <p:nvPr/>
          </p:nvSpPr>
          <p:spPr bwMode="auto">
            <a:xfrm>
              <a:off x="3104" y="2645"/>
              <a:ext cx="54"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1pPr>
              <a:lvl2pPr marL="742950" indent="-28575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2pPr>
              <a:lvl3pPr marL="11430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3pPr>
              <a:lvl4pPr marL="16002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4pPr>
              <a:lvl5pPr marL="20574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9pPr>
            </a:lstStyle>
            <a:p>
              <a:pPr eaLnBrk="1" hangingPunct="1"/>
              <a:r>
                <a:rPr lang="en-US" altLang="en-US" sz="1800">
                  <a:cs typeface="Times New Roman" panose="02020603050405020304" pitchFamily="18" charset="0"/>
                  <a:sym typeface="Times New Roman" panose="02020603050405020304" pitchFamily="18" charset="0"/>
                </a:rPr>
                <a:t>"</a:t>
              </a:r>
            </a:p>
          </p:txBody>
        </p:sp>
        <p:sp>
          <p:nvSpPr>
            <p:cNvPr id="49" name="Rectangle 49">
              <a:extLst>
                <a:ext uri="{FF2B5EF4-FFF2-40B4-BE49-F238E27FC236}">
                  <a16:creationId xmlns:a16="http://schemas.microsoft.com/office/drawing/2014/main" id="{75702449-7B7C-4584-A6D7-C8CB6543A022}"/>
                </a:ext>
              </a:extLst>
            </p:cNvPr>
            <p:cNvSpPr>
              <a:spLocks/>
            </p:cNvSpPr>
            <p:nvPr/>
          </p:nvSpPr>
          <p:spPr bwMode="auto">
            <a:xfrm>
              <a:off x="3422" y="2645"/>
              <a:ext cx="94" cy="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2100" i="1">
                  <a:latin typeface="Times" panose="02020603050405020304" pitchFamily="18" charset="0"/>
                  <a:sym typeface="Times" panose="02020603050405020304" pitchFamily="18" charset="0"/>
                </a:rPr>
                <a:t>P</a:t>
              </a:r>
            </a:p>
          </p:txBody>
        </p:sp>
        <p:sp>
          <p:nvSpPr>
            <p:cNvPr id="50" name="Rectangle 50">
              <a:extLst>
                <a:ext uri="{FF2B5EF4-FFF2-40B4-BE49-F238E27FC236}">
                  <a16:creationId xmlns:a16="http://schemas.microsoft.com/office/drawing/2014/main" id="{1B75FA77-66B9-4037-BD1F-1B5A617EE4B3}"/>
                </a:ext>
              </a:extLst>
            </p:cNvPr>
            <p:cNvSpPr>
              <a:spLocks/>
            </p:cNvSpPr>
            <p:nvPr/>
          </p:nvSpPr>
          <p:spPr bwMode="auto">
            <a:xfrm>
              <a:off x="3510" y="2694"/>
              <a:ext cx="62"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700">
                  <a:latin typeface="Times" panose="02020603050405020304" pitchFamily="18" charset="0"/>
                  <a:sym typeface="Times" panose="02020603050405020304" pitchFamily="18" charset="0"/>
                </a:rPr>
                <a:t>1</a:t>
              </a:r>
            </a:p>
          </p:txBody>
        </p:sp>
        <p:sp>
          <p:nvSpPr>
            <p:cNvPr id="51" name="Rectangle 51">
              <a:extLst>
                <a:ext uri="{FF2B5EF4-FFF2-40B4-BE49-F238E27FC236}">
                  <a16:creationId xmlns:a16="http://schemas.microsoft.com/office/drawing/2014/main" id="{AC72EBA8-B049-4271-8FE0-CEA7F3F73E29}"/>
                </a:ext>
              </a:extLst>
            </p:cNvPr>
            <p:cNvSpPr>
              <a:spLocks/>
            </p:cNvSpPr>
            <p:nvPr/>
          </p:nvSpPr>
          <p:spPr bwMode="auto">
            <a:xfrm>
              <a:off x="3961" y="2645"/>
              <a:ext cx="94" cy="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2100" i="1">
                  <a:latin typeface="Times" panose="02020603050405020304" pitchFamily="18" charset="0"/>
                  <a:sym typeface="Times" panose="02020603050405020304" pitchFamily="18" charset="0"/>
                </a:rPr>
                <a:t>P</a:t>
              </a:r>
            </a:p>
          </p:txBody>
        </p:sp>
        <p:sp>
          <p:nvSpPr>
            <p:cNvPr id="52" name="Rectangle 52">
              <a:extLst>
                <a:ext uri="{FF2B5EF4-FFF2-40B4-BE49-F238E27FC236}">
                  <a16:creationId xmlns:a16="http://schemas.microsoft.com/office/drawing/2014/main" id="{14715697-48B5-468F-8400-A763F1F7D2F1}"/>
                </a:ext>
              </a:extLst>
            </p:cNvPr>
            <p:cNvSpPr>
              <a:spLocks/>
            </p:cNvSpPr>
            <p:nvPr/>
          </p:nvSpPr>
          <p:spPr bwMode="auto">
            <a:xfrm>
              <a:off x="4053" y="2694"/>
              <a:ext cx="63"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700">
                  <a:latin typeface="Times" panose="02020603050405020304" pitchFamily="18" charset="0"/>
                  <a:sym typeface="Times" panose="02020603050405020304" pitchFamily="18" charset="0"/>
                </a:rPr>
                <a:t>2</a:t>
              </a:r>
            </a:p>
          </p:txBody>
        </p:sp>
        <p:sp>
          <p:nvSpPr>
            <p:cNvPr id="53" name="Rectangle 53">
              <a:extLst>
                <a:ext uri="{FF2B5EF4-FFF2-40B4-BE49-F238E27FC236}">
                  <a16:creationId xmlns:a16="http://schemas.microsoft.com/office/drawing/2014/main" id="{A4C0DE91-8392-4E68-ADE5-8579993B516F}"/>
                </a:ext>
              </a:extLst>
            </p:cNvPr>
            <p:cNvSpPr>
              <a:spLocks/>
            </p:cNvSpPr>
            <p:nvPr/>
          </p:nvSpPr>
          <p:spPr bwMode="auto">
            <a:xfrm>
              <a:off x="4442" y="2645"/>
              <a:ext cx="94" cy="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2100" i="1">
                  <a:latin typeface="Times" panose="02020603050405020304" pitchFamily="18" charset="0"/>
                  <a:sym typeface="Times" panose="02020603050405020304" pitchFamily="18" charset="0"/>
                </a:rPr>
                <a:t>P</a:t>
              </a:r>
            </a:p>
          </p:txBody>
        </p:sp>
        <p:sp>
          <p:nvSpPr>
            <p:cNvPr id="54" name="Rectangle 54">
              <a:extLst>
                <a:ext uri="{FF2B5EF4-FFF2-40B4-BE49-F238E27FC236}">
                  <a16:creationId xmlns:a16="http://schemas.microsoft.com/office/drawing/2014/main" id="{24E4BD0B-F56C-483D-BEC0-984148751826}"/>
                </a:ext>
              </a:extLst>
            </p:cNvPr>
            <p:cNvSpPr>
              <a:spLocks/>
            </p:cNvSpPr>
            <p:nvPr/>
          </p:nvSpPr>
          <p:spPr bwMode="auto">
            <a:xfrm>
              <a:off x="4534" y="2694"/>
              <a:ext cx="63"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700">
                  <a:latin typeface="Times" panose="02020603050405020304" pitchFamily="18" charset="0"/>
                  <a:sym typeface="Times" panose="02020603050405020304" pitchFamily="18" charset="0"/>
                </a:rPr>
                <a:t>3</a:t>
              </a:r>
            </a:p>
          </p:txBody>
        </p:sp>
        <p:sp>
          <p:nvSpPr>
            <p:cNvPr id="55" name="Rectangle 55">
              <a:extLst>
                <a:ext uri="{FF2B5EF4-FFF2-40B4-BE49-F238E27FC236}">
                  <a16:creationId xmlns:a16="http://schemas.microsoft.com/office/drawing/2014/main" id="{2BC926D9-E24A-49D0-B366-9128997DEA96}"/>
                </a:ext>
              </a:extLst>
            </p:cNvPr>
            <p:cNvSpPr>
              <a:spLocks/>
            </p:cNvSpPr>
            <p:nvPr/>
          </p:nvSpPr>
          <p:spPr bwMode="auto">
            <a:xfrm>
              <a:off x="4924" y="2645"/>
              <a:ext cx="94" cy="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2100" i="1">
                  <a:latin typeface="Times" panose="02020603050405020304" pitchFamily="18" charset="0"/>
                  <a:sym typeface="Times" panose="02020603050405020304" pitchFamily="18" charset="0"/>
                </a:rPr>
                <a:t>P</a:t>
              </a:r>
            </a:p>
          </p:txBody>
        </p:sp>
        <p:sp>
          <p:nvSpPr>
            <p:cNvPr id="56" name="Rectangle 56">
              <a:extLst>
                <a:ext uri="{FF2B5EF4-FFF2-40B4-BE49-F238E27FC236}">
                  <a16:creationId xmlns:a16="http://schemas.microsoft.com/office/drawing/2014/main" id="{F6A514A0-8DA0-45FB-8B11-EF824C83C871}"/>
                </a:ext>
              </a:extLst>
            </p:cNvPr>
            <p:cNvSpPr>
              <a:spLocks/>
            </p:cNvSpPr>
            <p:nvPr/>
          </p:nvSpPr>
          <p:spPr bwMode="auto">
            <a:xfrm>
              <a:off x="5016" y="2694"/>
              <a:ext cx="63"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700">
                  <a:latin typeface="Times" panose="02020603050405020304" pitchFamily="18" charset="0"/>
                  <a:sym typeface="Times" panose="02020603050405020304" pitchFamily="18" charset="0"/>
                </a:rPr>
                <a:t>4</a:t>
              </a:r>
            </a:p>
          </p:txBody>
        </p:sp>
        <p:sp>
          <p:nvSpPr>
            <p:cNvPr id="57" name="Rectangle 57">
              <a:extLst>
                <a:ext uri="{FF2B5EF4-FFF2-40B4-BE49-F238E27FC236}">
                  <a16:creationId xmlns:a16="http://schemas.microsoft.com/office/drawing/2014/main" id="{8AAA09FE-7721-4032-805A-715565B6855B}"/>
                </a:ext>
              </a:extLst>
            </p:cNvPr>
            <p:cNvSpPr>
              <a:spLocks/>
            </p:cNvSpPr>
            <p:nvPr/>
          </p:nvSpPr>
          <p:spPr bwMode="auto">
            <a:xfrm>
              <a:off x="827" y="2576"/>
              <a:ext cx="15" cy="360"/>
            </a:xfrm>
            <a:prstGeom prst="rect">
              <a:avLst/>
            </a:prstGeom>
            <a:solidFill>
              <a:srgbClr val="FFFFFF"/>
            </a:solidFill>
            <a:ln>
              <a:noFill/>
            </a:ln>
            <a:extLst>
              <a:ext uri="{91240B29-F687-4F45-9708-019B960494DF}">
                <a14:hiddenLine xmlns:a14="http://schemas.microsoft.com/office/drawing/2010/main" w="9525">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58" name="Rectangle 58">
              <a:extLst>
                <a:ext uri="{FF2B5EF4-FFF2-40B4-BE49-F238E27FC236}">
                  <a16:creationId xmlns:a16="http://schemas.microsoft.com/office/drawing/2014/main" id="{9493BF63-542F-491D-8EC7-3AB51CB97677}"/>
                </a:ext>
              </a:extLst>
            </p:cNvPr>
            <p:cNvSpPr>
              <a:spLocks/>
            </p:cNvSpPr>
            <p:nvPr/>
          </p:nvSpPr>
          <p:spPr bwMode="auto">
            <a:xfrm>
              <a:off x="1851" y="2576"/>
              <a:ext cx="14" cy="360"/>
            </a:xfrm>
            <a:prstGeom prst="rect">
              <a:avLst/>
            </a:prstGeom>
            <a:solidFill>
              <a:srgbClr val="FFFFFF"/>
            </a:solidFill>
            <a:ln>
              <a:noFill/>
            </a:ln>
            <a:extLst>
              <a:ext uri="{91240B29-F687-4F45-9708-019B960494DF}">
                <a14:hiddenLine xmlns:a14="http://schemas.microsoft.com/office/drawing/2010/main" w="9525">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59" name="Rectangle 59">
              <a:extLst>
                <a:ext uri="{FF2B5EF4-FFF2-40B4-BE49-F238E27FC236}">
                  <a16:creationId xmlns:a16="http://schemas.microsoft.com/office/drawing/2014/main" id="{7AE4C7C5-84BF-4D98-A6D3-A64F7E1B9321}"/>
                </a:ext>
              </a:extLst>
            </p:cNvPr>
            <p:cNvSpPr>
              <a:spLocks/>
            </p:cNvSpPr>
            <p:nvPr/>
          </p:nvSpPr>
          <p:spPr bwMode="auto">
            <a:xfrm>
              <a:off x="2393" y="2576"/>
              <a:ext cx="15" cy="360"/>
            </a:xfrm>
            <a:prstGeom prst="rect">
              <a:avLst/>
            </a:prstGeom>
            <a:solidFill>
              <a:srgbClr val="FFFFFF"/>
            </a:solidFill>
            <a:ln>
              <a:noFill/>
            </a:ln>
            <a:extLst>
              <a:ext uri="{91240B29-F687-4F45-9708-019B960494DF}">
                <a14:hiddenLine xmlns:a14="http://schemas.microsoft.com/office/drawing/2010/main" w="9525">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0" name="Rectangle 60">
              <a:extLst>
                <a:ext uri="{FF2B5EF4-FFF2-40B4-BE49-F238E27FC236}">
                  <a16:creationId xmlns:a16="http://schemas.microsoft.com/office/drawing/2014/main" id="{1D3B2FAF-54E6-4967-BE8E-95F944B1AFD4}"/>
                </a:ext>
              </a:extLst>
            </p:cNvPr>
            <p:cNvSpPr>
              <a:spLocks/>
            </p:cNvSpPr>
            <p:nvPr/>
          </p:nvSpPr>
          <p:spPr bwMode="auto">
            <a:xfrm>
              <a:off x="2874" y="2576"/>
              <a:ext cx="15" cy="360"/>
            </a:xfrm>
            <a:prstGeom prst="rect">
              <a:avLst/>
            </a:prstGeom>
            <a:solidFill>
              <a:srgbClr val="FFFFFF"/>
            </a:solidFill>
            <a:ln>
              <a:noFill/>
            </a:ln>
            <a:extLst>
              <a:ext uri="{91240B29-F687-4F45-9708-019B960494DF}">
                <a14:hiddenLine xmlns:a14="http://schemas.microsoft.com/office/drawing/2010/main" w="9525">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1" name="Rectangle 61">
              <a:extLst>
                <a:ext uri="{FF2B5EF4-FFF2-40B4-BE49-F238E27FC236}">
                  <a16:creationId xmlns:a16="http://schemas.microsoft.com/office/drawing/2014/main" id="{F6C7F5D5-4559-450A-9E78-B3DE6FC7A844}"/>
                </a:ext>
              </a:extLst>
            </p:cNvPr>
            <p:cNvSpPr>
              <a:spLocks/>
            </p:cNvSpPr>
            <p:nvPr/>
          </p:nvSpPr>
          <p:spPr bwMode="auto">
            <a:xfrm>
              <a:off x="3340" y="2576"/>
              <a:ext cx="18" cy="360"/>
            </a:xfrm>
            <a:prstGeom prst="rect">
              <a:avLst/>
            </a:prstGeom>
            <a:solidFill>
              <a:srgbClr val="FFFFFF"/>
            </a:solidFill>
            <a:ln>
              <a:noFill/>
            </a:ln>
            <a:extLst>
              <a:ext uri="{91240B29-F687-4F45-9708-019B960494DF}">
                <a14:hiddenLine xmlns:a14="http://schemas.microsoft.com/office/drawing/2010/main" w="9525">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2" name="Rectangle 62">
              <a:extLst>
                <a:ext uri="{FF2B5EF4-FFF2-40B4-BE49-F238E27FC236}">
                  <a16:creationId xmlns:a16="http://schemas.microsoft.com/office/drawing/2014/main" id="{AECA9DD1-EB25-439C-8CF9-F63693E562A9}"/>
                </a:ext>
              </a:extLst>
            </p:cNvPr>
            <p:cNvSpPr>
              <a:spLocks/>
            </p:cNvSpPr>
            <p:nvPr/>
          </p:nvSpPr>
          <p:spPr bwMode="auto">
            <a:xfrm>
              <a:off x="3883" y="2576"/>
              <a:ext cx="17" cy="360"/>
            </a:xfrm>
            <a:prstGeom prst="rect">
              <a:avLst/>
            </a:prstGeom>
            <a:solidFill>
              <a:srgbClr val="FFFFFF"/>
            </a:solidFill>
            <a:ln>
              <a:noFill/>
            </a:ln>
            <a:extLst>
              <a:ext uri="{91240B29-F687-4F45-9708-019B960494DF}">
                <a14:hiddenLine xmlns:a14="http://schemas.microsoft.com/office/drawing/2010/main" w="9525">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3" name="Rectangle 63">
              <a:extLst>
                <a:ext uri="{FF2B5EF4-FFF2-40B4-BE49-F238E27FC236}">
                  <a16:creationId xmlns:a16="http://schemas.microsoft.com/office/drawing/2014/main" id="{5C8A4493-57AA-491A-BFD8-6058282AE57B}"/>
                </a:ext>
              </a:extLst>
            </p:cNvPr>
            <p:cNvSpPr>
              <a:spLocks/>
            </p:cNvSpPr>
            <p:nvPr/>
          </p:nvSpPr>
          <p:spPr bwMode="auto">
            <a:xfrm>
              <a:off x="4367" y="2576"/>
              <a:ext cx="14" cy="360"/>
            </a:xfrm>
            <a:prstGeom prst="rect">
              <a:avLst/>
            </a:prstGeom>
            <a:solidFill>
              <a:srgbClr val="FFFFFF"/>
            </a:solidFill>
            <a:ln>
              <a:noFill/>
            </a:ln>
            <a:extLst>
              <a:ext uri="{91240B29-F687-4F45-9708-019B960494DF}">
                <a14:hiddenLine xmlns:a14="http://schemas.microsoft.com/office/drawing/2010/main" w="9525">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4" name="Rectangle 64">
              <a:extLst>
                <a:ext uri="{FF2B5EF4-FFF2-40B4-BE49-F238E27FC236}">
                  <a16:creationId xmlns:a16="http://schemas.microsoft.com/office/drawing/2014/main" id="{79149968-5ED0-470A-905D-F60D04A7E3F7}"/>
                </a:ext>
              </a:extLst>
            </p:cNvPr>
            <p:cNvSpPr>
              <a:spLocks/>
            </p:cNvSpPr>
            <p:nvPr/>
          </p:nvSpPr>
          <p:spPr bwMode="auto">
            <a:xfrm>
              <a:off x="4847" y="2576"/>
              <a:ext cx="15" cy="360"/>
            </a:xfrm>
            <a:prstGeom prst="rect">
              <a:avLst/>
            </a:prstGeom>
            <a:solidFill>
              <a:srgbClr val="FFFFFF"/>
            </a:solidFill>
            <a:ln>
              <a:noFill/>
            </a:ln>
            <a:extLst>
              <a:ext uri="{91240B29-F687-4F45-9708-019B960494DF}">
                <a14:hiddenLine xmlns:a14="http://schemas.microsoft.com/office/drawing/2010/main" w="9525">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5" name="Rectangle 65">
              <a:extLst>
                <a:ext uri="{FF2B5EF4-FFF2-40B4-BE49-F238E27FC236}">
                  <a16:creationId xmlns:a16="http://schemas.microsoft.com/office/drawing/2014/main" id="{8AA885D7-0DDA-4049-B4A9-AD51A6ACA08E}"/>
                </a:ext>
              </a:extLst>
            </p:cNvPr>
            <p:cNvSpPr>
              <a:spLocks/>
            </p:cNvSpPr>
            <p:nvPr/>
          </p:nvSpPr>
          <p:spPr bwMode="auto">
            <a:xfrm>
              <a:off x="5375" y="2576"/>
              <a:ext cx="15" cy="360"/>
            </a:xfrm>
            <a:prstGeom prst="rect">
              <a:avLst/>
            </a:prstGeom>
            <a:solidFill>
              <a:srgbClr val="FFFFFF"/>
            </a:solidFill>
            <a:ln>
              <a:noFill/>
            </a:ln>
            <a:extLst>
              <a:ext uri="{91240B29-F687-4F45-9708-019B960494DF}">
                <a14:hiddenLine xmlns:a14="http://schemas.microsoft.com/office/drawing/2010/main" w="9525">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6" name="Rectangle 66">
              <a:extLst>
                <a:ext uri="{FF2B5EF4-FFF2-40B4-BE49-F238E27FC236}">
                  <a16:creationId xmlns:a16="http://schemas.microsoft.com/office/drawing/2014/main" id="{43095F0F-3424-40BB-BB33-6605BF068093}"/>
                </a:ext>
              </a:extLst>
            </p:cNvPr>
            <p:cNvSpPr>
              <a:spLocks/>
            </p:cNvSpPr>
            <p:nvPr/>
          </p:nvSpPr>
          <p:spPr bwMode="auto">
            <a:xfrm>
              <a:off x="1041" y="2953"/>
              <a:ext cx="670" cy="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700" i="1">
                  <a:latin typeface="Times" panose="02020603050405020304" pitchFamily="18" charset="0"/>
                  <a:sym typeface="Times" panose="02020603050405020304" pitchFamily="18" charset="0"/>
                </a:rPr>
                <a:t>Version store</a:t>
              </a:r>
            </a:p>
          </p:txBody>
        </p:sp>
        <p:sp>
          <p:nvSpPr>
            <p:cNvPr id="67" name="Rectangle 67">
              <a:extLst>
                <a:ext uri="{FF2B5EF4-FFF2-40B4-BE49-F238E27FC236}">
                  <a16:creationId xmlns:a16="http://schemas.microsoft.com/office/drawing/2014/main" id="{2F1F3519-A61E-4DAD-A896-D01AE426B316}"/>
                </a:ext>
              </a:extLst>
            </p:cNvPr>
            <p:cNvSpPr>
              <a:spLocks/>
            </p:cNvSpPr>
            <p:nvPr/>
          </p:nvSpPr>
          <p:spPr bwMode="auto">
            <a:xfrm>
              <a:off x="1967" y="2929"/>
              <a:ext cx="231" cy="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2100">
                  <a:latin typeface="Times" panose="02020603050405020304" pitchFamily="18" charset="0"/>
                  <a:sym typeface="Times" panose="02020603050405020304" pitchFamily="18" charset="0"/>
                </a:rPr>
                <a:t>100</a:t>
              </a:r>
            </a:p>
          </p:txBody>
        </p:sp>
        <p:sp>
          <p:nvSpPr>
            <p:cNvPr id="68" name="Rectangle 68">
              <a:extLst>
                <a:ext uri="{FF2B5EF4-FFF2-40B4-BE49-F238E27FC236}">
                  <a16:creationId xmlns:a16="http://schemas.microsoft.com/office/drawing/2014/main" id="{6BFAF53A-09A3-49D0-B38D-E1D1DEAAF1C1}"/>
                </a:ext>
              </a:extLst>
            </p:cNvPr>
            <p:cNvSpPr>
              <a:spLocks/>
            </p:cNvSpPr>
            <p:nvPr/>
          </p:nvSpPr>
          <p:spPr bwMode="auto">
            <a:xfrm>
              <a:off x="2512" y="2929"/>
              <a:ext cx="231" cy="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2100">
                  <a:latin typeface="Times" panose="02020603050405020304" pitchFamily="18" charset="0"/>
                  <a:sym typeface="Times" panose="02020603050405020304" pitchFamily="18" charset="0"/>
                </a:rPr>
                <a:t>200</a:t>
              </a:r>
            </a:p>
          </p:txBody>
        </p:sp>
        <p:sp>
          <p:nvSpPr>
            <p:cNvPr id="69" name="Rectangle 69">
              <a:extLst>
                <a:ext uri="{FF2B5EF4-FFF2-40B4-BE49-F238E27FC236}">
                  <a16:creationId xmlns:a16="http://schemas.microsoft.com/office/drawing/2014/main" id="{6174777B-E45B-40CB-A9CE-5722B84C3974}"/>
                </a:ext>
              </a:extLst>
            </p:cNvPr>
            <p:cNvSpPr>
              <a:spLocks/>
            </p:cNvSpPr>
            <p:nvPr/>
          </p:nvSpPr>
          <p:spPr bwMode="auto">
            <a:xfrm>
              <a:off x="2991" y="2929"/>
              <a:ext cx="232" cy="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2100">
                  <a:latin typeface="Times" panose="02020603050405020304" pitchFamily="18" charset="0"/>
                  <a:sym typeface="Times" panose="02020603050405020304" pitchFamily="18" charset="0"/>
                </a:rPr>
                <a:t>300</a:t>
              </a:r>
            </a:p>
          </p:txBody>
        </p:sp>
        <p:sp>
          <p:nvSpPr>
            <p:cNvPr id="70" name="Rectangle 70">
              <a:extLst>
                <a:ext uri="{FF2B5EF4-FFF2-40B4-BE49-F238E27FC236}">
                  <a16:creationId xmlns:a16="http://schemas.microsoft.com/office/drawing/2014/main" id="{8E666F63-3838-4BC6-B4E6-4DA254612813}"/>
                </a:ext>
              </a:extLst>
            </p:cNvPr>
            <p:cNvSpPr>
              <a:spLocks/>
            </p:cNvSpPr>
            <p:nvPr/>
          </p:nvSpPr>
          <p:spPr bwMode="auto">
            <a:xfrm>
              <a:off x="3534" y="2929"/>
              <a:ext cx="154" cy="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2100">
                  <a:latin typeface="Times" panose="02020603050405020304" pitchFamily="18" charset="0"/>
                  <a:sym typeface="Times" panose="02020603050405020304" pitchFamily="18" charset="0"/>
                </a:rPr>
                <a:t>80</a:t>
              </a:r>
            </a:p>
          </p:txBody>
        </p:sp>
        <p:sp>
          <p:nvSpPr>
            <p:cNvPr id="71" name="Rectangle 71">
              <a:extLst>
                <a:ext uri="{FF2B5EF4-FFF2-40B4-BE49-F238E27FC236}">
                  <a16:creationId xmlns:a16="http://schemas.microsoft.com/office/drawing/2014/main" id="{1EAAE387-26D6-43A2-BD39-68D5B1193B82}"/>
                </a:ext>
              </a:extLst>
            </p:cNvPr>
            <p:cNvSpPr>
              <a:spLocks/>
            </p:cNvSpPr>
            <p:nvPr/>
          </p:nvSpPr>
          <p:spPr bwMode="auto">
            <a:xfrm>
              <a:off x="4004" y="2929"/>
              <a:ext cx="231" cy="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2100">
                  <a:latin typeface="Times" panose="02020603050405020304" pitchFamily="18" charset="0"/>
                  <a:sym typeface="Times" panose="02020603050405020304" pitchFamily="18" charset="0"/>
                </a:rPr>
                <a:t>220</a:t>
              </a:r>
            </a:p>
          </p:txBody>
        </p:sp>
        <p:sp>
          <p:nvSpPr>
            <p:cNvPr id="72" name="Rectangle 72">
              <a:extLst>
                <a:ext uri="{FF2B5EF4-FFF2-40B4-BE49-F238E27FC236}">
                  <a16:creationId xmlns:a16="http://schemas.microsoft.com/office/drawing/2014/main" id="{D495C9F8-FE53-4413-8414-B93E8BB74AA4}"/>
                </a:ext>
              </a:extLst>
            </p:cNvPr>
            <p:cNvSpPr>
              <a:spLocks/>
            </p:cNvSpPr>
            <p:nvPr/>
          </p:nvSpPr>
          <p:spPr bwMode="auto">
            <a:xfrm>
              <a:off x="4483" y="2940"/>
              <a:ext cx="231" cy="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2100">
                  <a:latin typeface="Times" panose="02020603050405020304" pitchFamily="18" charset="0"/>
                  <a:sym typeface="Times" panose="02020603050405020304" pitchFamily="18" charset="0"/>
                </a:rPr>
                <a:t>278</a:t>
              </a:r>
            </a:p>
          </p:txBody>
        </p:sp>
        <p:sp>
          <p:nvSpPr>
            <p:cNvPr id="73" name="Rectangle 73">
              <a:extLst>
                <a:ext uri="{FF2B5EF4-FFF2-40B4-BE49-F238E27FC236}">
                  <a16:creationId xmlns:a16="http://schemas.microsoft.com/office/drawing/2014/main" id="{C1ED5CEF-4504-4DB2-8E7D-A4548D6089DA}"/>
                </a:ext>
              </a:extLst>
            </p:cNvPr>
            <p:cNvSpPr>
              <a:spLocks/>
            </p:cNvSpPr>
            <p:nvPr/>
          </p:nvSpPr>
          <p:spPr bwMode="auto">
            <a:xfrm>
              <a:off x="4965" y="2940"/>
              <a:ext cx="231" cy="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2100">
                  <a:latin typeface="Times" panose="02020603050405020304" pitchFamily="18" charset="0"/>
                  <a:sym typeface="Times" panose="02020603050405020304" pitchFamily="18" charset="0"/>
                </a:rPr>
                <a:t>242</a:t>
              </a:r>
            </a:p>
          </p:txBody>
        </p:sp>
        <p:sp>
          <p:nvSpPr>
            <p:cNvPr id="74" name="Rectangle 74">
              <a:extLst>
                <a:ext uri="{FF2B5EF4-FFF2-40B4-BE49-F238E27FC236}">
                  <a16:creationId xmlns:a16="http://schemas.microsoft.com/office/drawing/2014/main" id="{04C568F2-CD8F-4914-B225-24A1B02D872A}"/>
                </a:ext>
              </a:extLst>
            </p:cNvPr>
            <p:cNvSpPr>
              <a:spLocks/>
            </p:cNvSpPr>
            <p:nvPr/>
          </p:nvSpPr>
          <p:spPr bwMode="auto">
            <a:xfrm>
              <a:off x="827" y="2936"/>
              <a:ext cx="1024" cy="15"/>
            </a:xfrm>
            <a:prstGeom prst="rect">
              <a:avLst/>
            </a:prstGeom>
            <a:solidFill>
              <a:srgbClr val="FFFFFF"/>
            </a:solidFill>
            <a:ln>
              <a:noFill/>
            </a:ln>
            <a:extLst>
              <a:ext uri="{91240B29-F687-4F45-9708-019B960494DF}">
                <a14:hiddenLine xmlns:a14="http://schemas.microsoft.com/office/drawing/2010/main" w="9525">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75" name="Rectangle 75">
              <a:extLst>
                <a:ext uri="{FF2B5EF4-FFF2-40B4-BE49-F238E27FC236}">
                  <a16:creationId xmlns:a16="http://schemas.microsoft.com/office/drawing/2014/main" id="{DFA462C3-12DC-4501-BA96-E8704944B582}"/>
                </a:ext>
              </a:extLst>
            </p:cNvPr>
            <p:cNvSpPr>
              <a:spLocks/>
            </p:cNvSpPr>
            <p:nvPr/>
          </p:nvSpPr>
          <p:spPr bwMode="auto">
            <a:xfrm>
              <a:off x="827" y="2951"/>
              <a:ext cx="15" cy="180"/>
            </a:xfrm>
            <a:prstGeom prst="rect">
              <a:avLst/>
            </a:prstGeom>
            <a:solidFill>
              <a:srgbClr val="FFFFFF"/>
            </a:solidFill>
            <a:ln>
              <a:noFill/>
            </a:ln>
            <a:extLst>
              <a:ext uri="{91240B29-F687-4F45-9708-019B960494DF}">
                <a14:hiddenLine xmlns:a14="http://schemas.microsoft.com/office/drawing/2010/main" w="9525">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76" name="Rectangle 76">
              <a:extLst>
                <a:ext uri="{FF2B5EF4-FFF2-40B4-BE49-F238E27FC236}">
                  <a16:creationId xmlns:a16="http://schemas.microsoft.com/office/drawing/2014/main" id="{0E92D0E2-228D-4E7E-A06D-673AA2DC5ADA}"/>
                </a:ext>
              </a:extLst>
            </p:cNvPr>
            <p:cNvSpPr>
              <a:spLocks/>
            </p:cNvSpPr>
            <p:nvPr/>
          </p:nvSpPr>
          <p:spPr bwMode="auto">
            <a:xfrm>
              <a:off x="827" y="3131"/>
              <a:ext cx="1024" cy="16"/>
            </a:xfrm>
            <a:prstGeom prst="rect">
              <a:avLst/>
            </a:prstGeom>
            <a:solidFill>
              <a:srgbClr val="FFFFFF"/>
            </a:solidFill>
            <a:ln>
              <a:noFill/>
            </a:ln>
            <a:extLst>
              <a:ext uri="{91240B29-F687-4F45-9708-019B960494DF}">
                <a14:hiddenLine xmlns:a14="http://schemas.microsoft.com/office/drawing/2010/main" w="9525">
                  <a:solidFill>
                    <a:schemeClr val="tx1"/>
                  </a:solidFill>
                  <a:miter lim="800000"/>
                  <a:headEnd/>
                  <a:tailEnd/>
                </a14:hiddenLine>
              </a:ext>
            </a:extLst>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77" name="Line 77">
              <a:extLst>
                <a:ext uri="{FF2B5EF4-FFF2-40B4-BE49-F238E27FC236}">
                  <a16:creationId xmlns:a16="http://schemas.microsoft.com/office/drawing/2014/main" id="{785244EC-BB09-402E-AFEC-7AAC8B86B2B4}"/>
                </a:ext>
              </a:extLst>
            </p:cNvPr>
            <p:cNvSpPr>
              <a:spLocks noChangeShapeType="1"/>
            </p:cNvSpPr>
            <p:nvPr/>
          </p:nvSpPr>
          <p:spPr bwMode="auto">
            <a:xfrm>
              <a:off x="2393" y="2951"/>
              <a:ext cx="1" cy="165"/>
            </a:xfrm>
            <a:prstGeom prst="line">
              <a:avLst/>
            </a:prstGeom>
            <a:noFill/>
            <a:ln w="39688">
              <a:solidFill>
                <a:srgbClr val="FFFFFF"/>
              </a:solidFill>
              <a:round/>
              <a:headEnd/>
              <a:tailEnd/>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78" name="Line 78">
              <a:extLst>
                <a:ext uri="{FF2B5EF4-FFF2-40B4-BE49-F238E27FC236}">
                  <a16:creationId xmlns:a16="http://schemas.microsoft.com/office/drawing/2014/main" id="{90CCF0D9-7ACE-4403-B3AD-B750040118F3}"/>
                </a:ext>
              </a:extLst>
            </p:cNvPr>
            <p:cNvSpPr>
              <a:spLocks noChangeShapeType="1"/>
            </p:cNvSpPr>
            <p:nvPr/>
          </p:nvSpPr>
          <p:spPr bwMode="auto">
            <a:xfrm>
              <a:off x="2853" y="2951"/>
              <a:ext cx="1" cy="165"/>
            </a:xfrm>
            <a:prstGeom prst="line">
              <a:avLst/>
            </a:prstGeom>
            <a:noFill/>
            <a:ln w="39688">
              <a:solidFill>
                <a:srgbClr val="FFFFFF"/>
              </a:solidFill>
              <a:round/>
              <a:headEnd/>
              <a:tailEnd/>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79" name="Line 79">
              <a:extLst>
                <a:ext uri="{FF2B5EF4-FFF2-40B4-BE49-F238E27FC236}">
                  <a16:creationId xmlns:a16="http://schemas.microsoft.com/office/drawing/2014/main" id="{6B3E67F2-AB86-40C0-9ED2-65EB2003ED38}"/>
                </a:ext>
              </a:extLst>
            </p:cNvPr>
            <p:cNvSpPr>
              <a:spLocks noChangeShapeType="1"/>
            </p:cNvSpPr>
            <p:nvPr/>
          </p:nvSpPr>
          <p:spPr bwMode="auto">
            <a:xfrm>
              <a:off x="3340" y="2951"/>
              <a:ext cx="1" cy="165"/>
            </a:xfrm>
            <a:prstGeom prst="line">
              <a:avLst/>
            </a:prstGeom>
            <a:noFill/>
            <a:ln w="39688">
              <a:solidFill>
                <a:schemeClr val="tx1"/>
              </a:solidFill>
              <a:round/>
              <a:headEnd/>
              <a:tailEnd/>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80" name="Line 80">
              <a:extLst>
                <a:ext uri="{FF2B5EF4-FFF2-40B4-BE49-F238E27FC236}">
                  <a16:creationId xmlns:a16="http://schemas.microsoft.com/office/drawing/2014/main" id="{6C570B8E-3396-4BAC-B08E-4F5D40E6A9B3}"/>
                </a:ext>
              </a:extLst>
            </p:cNvPr>
            <p:cNvSpPr>
              <a:spLocks noChangeShapeType="1"/>
            </p:cNvSpPr>
            <p:nvPr/>
          </p:nvSpPr>
          <p:spPr bwMode="auto">
            <a:xfrm>
              <a:off x="3883" y="2951"/>
              <a:ext cx="1" cy="165"/>
            </a:xfrm>
            <a:prstGeom prst="line">
              <a:avLst/>
            </a:prstGeom>
            <a:noFill/>
            <a:ln w="39688">
              <a:solidFill>
                <a:srgbClr val="FFFFFF"/>
              </a:solidFill>
              <a:round/>
              <a:headEnd/>
              <a:tailEnd/>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81" name="Rectangle 81">
              <a:extLst>
                <a:ext uri="{FF2B5EF4-FFF2-40B4-BE49-F238E27FC236}">
                  <a16:creationId xmlns:a16="http://schemas.microsoft.com/office/drawing/2014/main" id="{15E3D36F-7CC0-433C-9BBA-A054454AE1E6}"/>
                </a:ext>
              </a:extLst>
            </p:cNvPr>
            <p:cNvSpPr>
              <a:spLocks/>
            </p:cNvSpPr>
            <p:nvPr/>
          </p:nvSpPr>
          <p:spPr bwMode="auto">
            <a:xfrm>
              <a:off x="2266" y="3168"/>
              <a:ext cx="649"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40640" bIns="0">
              <a:spAutoFit/>
            </a:bodyPr>
            <a:lstStyle>
              <a:lvl1pPr marL="39688">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800" i="1">
                  <a:latin typeface="Times" panose="02020603050405020304" pitchFamily="18" charset="0"/>
                  <a:sym typeface="Times" panose="02020603050405020304" pitchFamily="18" charset="0"/>
                </a:rPr>
                <a:t>Checkpoint</a:t>
              </a:r>
            </a:p>
          </p:txBody>
        </p:sp>
        <p:sp>
          <p:nvSpPr>
            <p:cNvPr id="82" name="Line 82">
              <a:extLst>
                <a:ext uri="{FF2B5EF4-FFF2-40B4-BE49-F238E27FC236}">
                  <a16:creationId xmlns:a16="http://schemas.microsoft.com/office/drawing/2014/main" id="{5A5DA4BA-24BA-40EF-B97E-996BE405030B}"/>
                </a:ext>
              </a:extLst>
            </p:cNvPr>
            <p:cNvSpPr>
              <a:spLocks noChangeShapeType="1"/>
            </p:cNvSpPr>
            <p:nvPr/>
          </p:nvSpPr>
          <p:spPr bwMode="auto">
            <a:xfrm>
              <a:off x="3374" y="2951"/>
              <a:ext cx="1" cy="165"/>
            </a:xfrm>
            <a:prstGeom prst="line">
              <a:avLst/>
            </a:prstGeom>
            <a:noFill/>
            <a:ln w="39688">
              <a:solidFill>
                <a:schemeClr val="tx1"/>
              </a:solidFill>
              <a:round/>
              <a:headEnd/>
              <a:tailEnd/>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83" name="Line 83">
              <a:extLst>
                <a:ext uri="{FF2B5EF4-FFF2-40B4-BE49-F238E27FC236}">
                  <a16:creationId xmlns:a16="http://schemas.microsoft.com/office/drawing/2014/main" id="{6445443A-1A52-4F8C-BBE1-24A6800F8930}"/>
                </a:ext>
              </a:extLst>
            </p:cNvPr>
            <p:cNvSpPr>
              <a:spLocks noChangeShapeType="1"/>
            </p:cNvSpPr>
            <p:nvPr/>
          </p:nvSpPr>
          <p:spPr bwMode="auto">
            <a:xfrm>
              <a:off x="2926" y="1195"/>
              <a:ext cx="1" cy="958"/>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84" name="Line 84">
              <a:extLst>
                <a:ext uri="{FF2B5EF4-FFF2-40B4-BE49-F238E27FC236}">
                  <a16:creationId xmlns:a16="http://schemas.microsoft.com/office/drawing/2014/main" id="{11F29EF5-51FD-47F5-A985-EC1474D05DA5}"/>
                </a:ext>
              </a:extLst>
            </p:cNvPr>
            <p:cNvSpPr>
              <a:spLocks noChangeShapeType="1"/>
            </p:cNvSpPr>
            <p:nvPr/>
          </p:nvSpPr>
          <p:spPr bwMode="auto">
            <a:xfrm>
              <a:off x="710" y="1184"/>
              <a:ext cx="4472" cy="1"/>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85" name="Line 85">
              <a:extLst>
                <a:ext uri="{FF2B5EF4-FFF2-40B4-BE49-F238E27FC236}">
                  <a16:creationId xmlns:a16="http://schemas.microsoft.com/office/drawing/2014/main" id="{402D0E6C-0746-4DA6-8CEE-610D00C38CEF}"/>
                </a:ext>
              </a:extLst>
            </p:cNvPr>
            <p:cNvSpPr>
              <a:spLocks noChangeShapeType="1"/>
            </p:cNvSpPr>
            <p:nvPr/>
          </p:nvSpPr>
          <p:spPr bwMode="auto">
            <a:xfrm>
              <a:off x="709" y="2164"/>
              <a:ext cx="4472" cy="1"/>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86" name="Rectangle 86">
              <a:extLst>
                <a:ext uri="{FF2B5EF4-FFF2-40B4-BE49-F238E27FC236}">
                  <a16:creationId xmlns:a16="http://schemas.microsoft.com/office/drawing/2014/main" id="{AE101835-0827-40D9-8D52-23793133CDBC}"/>
                </a:ext>
              </a:extLst>
            </p:cNvPr>
            <p:cNvSpPr>
              <a:spLocks/>
            </p:cNvSpPr>
            <p:nvPr/>
          </p:nvSpPr>
          <p:spPr bwMode="auto">
            <a:xfrm>
              <a:off x="1432" y="1472"/>
              <a:ext cx="133"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1pPr>
              <a:lvl2pPr marL="742950" indent="-28575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2pPr>
              <a:lvl3pPr marL="11430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3pPr>
              <a:lvl4pPr marL="16002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4pPr>
              <a:lvl5pPr marL="20574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9pPr>
            </a:lstStyle>
            <a:p>
              <a:pPr eaLnBrk="1" hangingPunct="1"/>
              <a:r>
                <a:rPr lang="en-US" altLang="en-US" sz="1800">
                  <a:latin typeface="Helvetica" panose="020B0604020202020204" pitchFamily="34" charset="0"/>
                  <a:sym typeface="Helvetica" panose="020B0604020202020204" pitchFamily="34" charset="0"/>
                </a:rPr>
                <a:t>→</a:t>
              </a:r>
            </a:p>
          </p:txBody>
        </p:sp>
        <p:sp>
          <p:nvSpPr>
            <p:cNvPr id="87" name="Rectangle 87">
              <a:extLst>
                <a:ext uri="{FF2B5EF4-FFF2-40B4-BE49-F238E27FC236}">
                  <a16:creationId xmlns:a16="http://schemas.microsoft.com/office/drawing/2014/main" id="{6F3A3100-2FE6-4D9D-96EF-5CB8A599D6EC}"/>
                </a:ext>
              </a:extLst>
            </p:cNvPr>
            <p:cNvSpPr>
              <a:spLocks/>
            </p:cNvSpPr>
            <p:nvPr/>
          </p:nvSpPr>
          <p:spPr bwMode="auto">
            <a:xfrm>
              <a:off x="1448" y="1688"/>
              <a:ext cx="132"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1pPr>
              <a:lvl2pPr marL="742950" indent="-28575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2pPr>
              <a:lvl3pPr marL="11430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3pPr>
              <a:lvl4pPr marL="16002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4pPr>
              <a:lvl5pPr marL="20574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9pPr>
            </a:lstStyle>
            <a:p>
              <a:pPr eaLnBrk="1" hangingPunct="1"/>
              <a:r>
                <a:rPr lang="en-US" altLang="en-US" sz="1800">
                  <a:latin typeface="Helvetica" panose="020B0604020202020204" pitchFamily="34" charset="0"/>
                  <a:sym typeface="Helvetica" panose="020B0604020202020204" pitchFamily="34" charset="0"/>
                </a:rPr>
                <a:t>→</a:t>
              </a:r>
            </a:p>
          </p:txBody>
        </p:sp>
        <p:sp>
          <p:nvSpPr>
            <p:cNvPr id="88" name="Rectangle 88">
              <a:extLst>
                <a:ext uri="{FF2B5EF4-FFF2-40B4-BE49-F238E27FC236}">
                  <a16:creationId xmlns:a16="http://schemas.microsoft.com/office/drawing/2014/main" id="{AD8BAEC1-03F8-4C16-B4F5-C29B2C7DE644}"/>
                </a:ext>
              </a:extLst>
            </p:cNvPr>
            <p:cNvSpPr>
              <a:spLocks/>
            </p:cNvSpPr>
            <p:nvPr/>
          </p:nvSpPr>
          <p:spPr bwMode="auto">
            <a:xfrm>
              <a:off x="1464" y="1904"/>
              <a:ext cx="132"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1pPr>
              <a:lvl2pPr marL="742950" indent="-28575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2pPr>
              <a:lvl3pPr marL="11430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3pPr>
              <a:lvl4pPr marL="16002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4pPr>
              <a:lvl5pPr marL="20574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9pPr>
            </a:lstStyle>
            <a:p>
              <a:pPr eaLnBrk="1" hangingPunct="1"/>
              <a:r>
                <a:rPr lang="en-US" altLang="en-US" sz="1800">
                  <a:latin typeface="Helvetica" panose="020B0604020202020204" pitchFamily="34" charset="0"/>
                  <a:sym typeface="Helvetica" panose="020B0604020202020204" pitchFamily="34" charset="0"/>
                </a:rPr>
                <a:t>→</a:t>
              </a:r>
            </a:p>
          </p:txBody>
        </p:sp>
        <p:sp>
          <p:nvSpPr>
            <p:cNvPr id="89" name="Rectangle 89">
              <a:extLst>
                <a:ext uri="{FF2B5EF4-FFF2-40B4-BE49-F238E27FC236}">
                  <a16:creationId xmlns:a16="http://schemas.microsoft.com/office/drawing/2014/main" id="{E0D1E2A7-AEF4-4F80-95E3-A2F2F6ECC266}"/>
                </a:ext>
              </a:extLst>
            </p:cNvPr>
            <p:cNvSpPr>
              <a:spLocks/>
            </p:cNvSpPr>
            <p:nvPr/>
          </p:nvSpPr>
          <p:spPr bwMode="auto">
            <a:xfrm>
              <a:off x="3552" y="1480"/>
              <a:ext cx="132"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1pPr>
              <a:lvl2pPr marL="742950" indent="-28575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2pPr>
              <a:lvl3pPr marL="11430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3pPr>
              <a:lvl4pPr marL="16002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4pPr>
              <a:lvl5pPr marL="20574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9pPr>
            </a:lstStyle>
            <a:p>
              <a:pPr eaLnBrk="1" hangingPunct="1"/>
              <a:r>
                <a:rPr lang="en-US" altLang="en-US" sz="1800">
                  <a:latin typeface="Helvetica" panose="020B0604020202020204" pitchFamily="34" charset="0"/>
                  <a:sym typeface="Helvetica" panose="020B0604020202020204" pitchFamily="34" charset="0"/>
                </a:rPr>
                <a:t>→</a:t>
              </a:r>
            </a:p>
          </p:txBody>
        </p:sp>
        <p:sp>
          <p:nvSpPr>
            <p:cNvPr id="90" name="Rectangle 90">
              <a:extLst>
                <a:ext uri="{FF2B5EF4-FFF2-40B4-BE49-F238E27FC236}">
                  <a16:creationId xmlns:a16="http://schemas.microsoft.com/office/drawing/2014/main" id="{4AAFD6AF-5505-4EE6-8D90-06DB4F728E2C}"/>
                </a:ext>
              </a:extLst>
            </p:cNvPr>
            <p:cNvSpPr>
              <a:spLocks/>
            </p:cNvSpPr>
            <p:nvPr/>
          </p:nvSpPr>
          <p:spPr bwMode="auto">
            <a:xfrm>
              <a:off x="3568" y="1696"/>
              <a:ext cx="132"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1pPr>
              <a:lvl2pPr marL="742950" indent="-28575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2pPr>
              <a:lvl3pPr marL="11430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3pPr>
              <a:lvl4pPr marL="16002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4pPr>
              <a:lvl5pPr marL="20574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9pPr>
            </a:lstStyle>
            <a:p>
              <a:pPr eaLnBrk="1" hangingPunct="1"/>
              <a:r>
                <a:rPr lang="en-US" altLang="en-US" sz="1800">
                  <a:latin typeface="Helvetica" panose="020B0604020202020204" pitchFamily="34" charset="0"/>
                  <a:sym typeface="Helvetica" panose="020B0604020202020204" pitchFamily="34" charset="0"/>
                </a:rPr>
                <a:t>→</a:t>
              </a:r>
            </a:p>
          </p:txBody>
        </p:sp>
        <p:sp>
          <p:nvSpPr>
            <p:cNvPr id="91" name="Rectangle 91">
              <a:extLst>
                <a:ext uri="{FF2B5EF4-FFF2-40B4-BE49-F238E27FC236}">
                  <a16:creationId xmlns:a16="http://schemas.microsoft.com/office/drawing/2014/main" id="{91E574CB-C341-408E-86E4-AE20A08CFFE7}"/>
                </a:ext>
              </a:extLst>
            </p:cNvPr>
            <p:cNvSpPr>
              <a:spLocks/>
            </p:cNvSpPr>
            <p:nvPr/>
          </p:nvSpPr>
          <p:spPr bwMode="auto">
            <a:xfrm>
              <a:off x="3584" y="1912"/>
              <a:ext cx="132" cy="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spAutoFit/>
            </a:bodyPr>
            <a:lstStyle>
              <a:lvl1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1pPr>
              <a:lvl2pPr marL="742950" indent="-28575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2pPr>
              <a:lvl3pPr marL="11430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3pPr>
              <a:lvl4pPr marL="16002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4pPr>
              <a:lvl5pPr marL="2057400" indent="-2286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a:solidFill>
                    <a:schemeClr val="tx1"/>
                  </a:solidFill>
                  <a:latin typeface="Times New Roman" panose="02020603050405020304" pitchFamily="18" charset="0"/>
                </a:defRPr>
              </a:lvl9pPr>
            </a:lstStyle>
            <a:p>
              <a:pPr eaLnBrk="1" hangingPunct="1"/>
              <a:r>
                <a:rPr lang="en-US" altLang="en-US" sz="1800">
                  <a:latin typeface="Helvetica" panose="020B0604020202020204" pitchFamily="34" charset="0"/>
                  <a:sym typeface="Helvetica" panose="020B0604020202020204" pitchFamily="34" charset="0"/>
                </a:rPr>
                <a:t>→</a:t>
              </a:r>
            </a:p>
          </p:txBody>
        </p:sp>
      </p:grpSp>
    </p:spTree>
    <p:extLst>
      <p:ext uri="{BB962C8B-B14F-4D97-AF65-F5344CB8AC3E}">
        <p14:creationId xmlns:p14="http://schemas.microsoft.com/office/powerpoint/2010/main" val="24408089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14</a:t>
            </a:fld>
            <a:endParaRPr lang="en-US" altLang="en-US"/>
          </a:p>
        </p:txBody>
      </p:sp>
      <p:sp>
        <p:nvSpPr>
          <p:cNvPr id="4" name="矩形 3"/>
          <p:cNvSpPr/>
          <p:nvPr/>
        </p:nvSpPr>
        <p:spPr>
          <a:xfrm>
            <a:off x="0" y="838200"/>
            <a:ext cx="2380780" cy="523220"/>
          </a:xfrm>
          <a:prstGeom prst="rect">
            <a:avLst/>
          </a:prstGeom>
        </p:spPr>
        <p:txBody>
          <a:bodyPr wrap="none">
            <a:spAutoFit/>
          </a:bodyPr>
          <a:lstStyle/>
          <a:p>
            <a:r>
              <a:rPr lang="en-US" altLang="en-US" sz="2800" b="1" i="1" dirty="0">
                <a:solidFill>
                  <a:srgbClr val="000000"/>
                </a:solidFill>
              </a:rPr>
              <a:t>Log and 2PC</a:t>
            </a:r>
            <a:endParaRPr lang="zh-CN" altLang="en-US" sz="2800" b="1" i="1" dirty="0">
              <a:solidFill>
                <a:srgbClr val="000000"/>
              </a:solidFill>
            </a:endParaRPr>
          </a:p>
        </p:txBody>
      </p:sp>
      <p:grpSp>
        <p:nvGrpSpPr>
          <p:cNvPr id="6" name="Group 53">
            <a:extLst>
              <a:ext uri="{FF2B5EF4-FFF2-40B4-BE49-F238E27FC236}">
                <a16:creationId xmlns:a16="http://schemas.microsoft.com/office/drawing/2014/main" id="{94E7C759-76EF-4FD1-A039-5A3A2C99B77B}"/>
              </a:ext>
            </a:extLst>
          </p:cNvPr>
          <p:cNvGrpSpPr>
            <a:grpSpLocks/>
          </p:cNvGrpSpPr>
          <p:nvPr/>
        </p:nvGrpSpPr>
        <p:grpSpPr bwMode="auto">
          <a:xfrm>
            <a:off x="152400" y="2514600"/>
            <a:ext cx="8991600" cy="2514600"/>
            <a:chOff x="228" y="1324"/>
            <a:chExt cx="5299" cy="939"/>
          </a:xfrm>
        </p:grpSpPr>
        <p:grpSp>
          <p:nvGrpSpPr>
            <p:cNvPr id="7" name="Group 4">
              <a:extLst>
                <a:ext uri="{FF2B5EF4-FFF2-40B4-BE49-F238E27FC236}">
                  <a16:creationId xmlns:a16="http://schemas.microsoft.com/office/drawing/2014/main" id="{01789D7D-5E94-4C97-BD3E-0357486E572A}"/>
                </a:ext>
              </a:extLst>
            </p:cNvPr>
            <p:cNvGrpSpPr>
              <a:grpSpLocks/>
            </p:cNvGrpSpPr>
            <p:nvPr/>
          </p:nvGrpSpPr>
          <p:grpSpPr bwMode="auto">
            <a:xfrm>
              <a:off x="1953" y="1327"/>
              <a:ext cx="1231" cy="928"/>
              <a:chOff x="617" y="1095"/>
              <a:chExt cx="4471" cy="264"/>
            </a:xfrm>
          </p:grpSpPr>
          <p:sp>
            <p:nvSpPr>
              <p:cNvPr id="54" name="Rectangle 5">
                <a:extLst>
                  <a:ext uri="{FF2B5EF4-FFF2-40B4-BE49-F238E27FC236}">
                    <a16:creationId xmlns:a16="http://schemas.microsoft.com/office/drawing/2014/main" id="{883D5CE4-16DA-433A-93B7-3759AE0DEE9A}"/>
                  </a:ext>
                </a:extLst>
              </p:cNvPr>
              <p:cNvSpPr>
                <a:spLocks noChangeArrowheads="1"/>
              </p:cNvSpPr>
              <p:nvPr/>
            </p:nvSpPr>
            <p:spPr bwMode="auto">
              <a:xfrm>
                <a:off x="2809" y="1095"/>
                <a:ext cx="2279" cy="264"/>
              </a:xfrm>
              <a:prstGeom prst="rect">
                <a:avLst/>
              </a:prstGeom>
              <a:solidFill>
                <a:srgbClr val="D9AA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55" name="Rectangle 6">
                <a:extLst>
                  <a:ext uri="{FF2B5EF4-FFF2-40B4-BE49-F238E27FC236}">
                    <a16:creationId xmlns:a16="http://schemas.microsoft.com/office/drawing/2014/main" id="{E4875BBC-C41F-4AD7-A570-274E9EBB3BD8}"/>
                  </a:ext>
                </a:extLst>
              </p:cNvPr>
              <p:cNvSpPr>
                <a:spLocks noChangeArrowheads="1"/>
              </p:cNvSpPr>
              <p:nvPr/>
            </p:nvSpPr>
            <p:spPr bwMode="auto">
              <a:xfrm>
                <a:off x="617" y="1095"/>
                <a:ext cx="2279" cy="264"/>
              </a:xfrm>
              <a:prstGeom prst="rect">
                <a:avLst/>
              </a:prstGeom>
              <a:solidFill>
                <a:srgbClr val="D9AA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grpSp>
        <p:grpSp>
          <p:nvGrpSpPr>
            <p:cNvPr id="8" name="Group 7">
              <a:extLst>
                <a:ext uri="{FF2B5EF4-FFF2-40B4-BE49-F238E27FC236}">
                  <a16:creationId xmlns:a16="http://schemas.microsoft.com/office/drawing/2014/main" id="{468C7FFF-4C10-43E5-A4B7-6491825083B8}"/>
                </a:ext>
              </a:extLst>
            </p:cNvPr>
            <p:cNvGrpSpPr>
              <a:grpSpLocks/>
            </p:cNvGrpSpPr>
            <p:nvPr/>
          </p:nvGrpSpPr>
          <p:grpSpPr bwMode="auto">
            <a:xfrm>
              <a:off x="3561" y="1327"/>
              <a:ext cx="1847" cy="912"/>
              <a:chOff x="617" y="1095"/>
              <a:chExt cx="4471" cy="264"/>
            </a:xfrm>
          </p:grpSpPr>
          <p:sp>
            <p:nvSpPr>
              <p:cNvPr id="52" name="Rectangle 8">
                <a:extLst>
                  <a:ext uri="{FF2B5EF4-FFF2-40B4-BE49-F238E27FC236}">
                    <a16:creationId xmlns:a16="http://schemas.microsoft.com/office/drawing/2014/main" id="{2E9D8FC7-6B31-4AF0-9BB9-311A78FFA98F}"/>
                  </a:ext>
                </a:extLst>
              </p:cNvPr>
              <p:cNvSpPr>
                <a:spLocks noChangeArrowheads="1"/>
              </p:cNvSpPr>
              <p:nvPr/>
            </p:nvSpPr>
            <p:spPr bwMode="auto">
              <a:xfrm>
                <a:off x="2809" y="1095"/>
                <a:ext cx="2279" cy="264"/>
              </a:xfrm>
              <a:prstGeom prst="rect">
                <a:avLst/>
              </a:prstGeom>
              <a:solidFill>
                <a:srgbClr val="D9AA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53" name="Rectangle 9">
                <a:extLst>
                  <a:ext uri="{FF2B5EF4-FFF2-40B4-BE49-F238E27FC236}">
                    <a16:creationId xmlns:a16="http://schemas.microsoft.com/office/drawing/2014/main" id="{C1F0A4C1-24C5-4143-BEE3-8D829F095D39}"/>
                  </a:ext>
                </a:extLst>
              </p:cNvPr>
              <p:cNvSpPr>
                <a:spLocks noChangeArrowheads="1"/>
              </p:cNvSpPr>
              <p:nvPr/>
            </p:nvSpPr>
            <p:spPr bwMode="auto">
              <a:xfrm>
                <a:off x="617" y="1095"/>
                <a:ext cx="2279" cy="264"/>
              </a:xfrm>
              <a:prstGeom prst="rect">
                <a:avLst/>
              </a:prstGeom>
              <a:solidFill>
                <a:srgbClr val="D9AA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grpSp>
        <p:grpSp>
          <p:nvGrpSpPr>
            <p:cNvPr id="9" name="Group 10">
              <a:extLst>
                <a:ext uri="{FF2B5EF4-FFF2-40B4-BE49-F238E27FC236}">
                  <a16:creationId xmlns:a16="http://schemas.microsoft.com/office/drawing/2014/main" id="{C7246FFD-0A92-4406-878D-D7975422A512}"/>
                </a:ext>
              </a:extLst>
            </p:cNvPr>
            <p:cNvGrpSpPr>
              <a:grpSpLocks/>
            </p:cNvGrpSpPr>
            <p:nvPr/>
          </p:nvGrpSpPr>
          <p:grpSpPr bwMode="auto">
            <a:xfrm>
              <a:off x="361" y="1335"/>
              <a:ext cx="1199" cy="928"/>
              <a:chOff x="617" y="1095"/>
              <a:chExt cx="4471" cy="264"/>
            </a:xfrm>
          </p:grpSpPr>
          <p:sp>
            <p:nvSpPr>
              <p:cNvPr id="50" name="Rectangle 11">
                <a:extLst>
                  <a:ext uri="{FF2B5EF4-FFF2-40B4-BE49-F238E27FC236}">
                    <a16:creationId xmlns:a16="http://schemas.microsoft.com/office/drawing/2014/main" id="{C71E67DB-5123-47AC-A5E9-EA445EF0B419}"/>
                  </a:ext>
                </a:extLst>
              </p:cNvPr>
              <p:cNvSpPr>
                <a:spLocks noChangeArrowheads="1"/>
              </p:cNvSpPr>
              <p:nvPr/>
            </p:nvSpPr>
            <p:spPr bwMode="auto">
              <a:xfrm>
                <a:off x="2809" y="1095"/>
                <a:ext cx="2279" cy="264"/>
              </a:xfrm>
              <a:prstGeom prst="rect">
                <a:avLst/>
              </a:prstGeom>
              <a:solidFill>
                <a:srgbClr val="D9AA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51" name="Rectangle 12">
                <a:extLst>
                  <a:ext uri="{FF2B5EF4-FFF2-40B4-BE49-F238E27FC236}">
                    <a16:creationId xmlns:a16="http://schemas.microsoft.com/office/drawing/2014/main" id="{3CB0EBD7-DB4D-4AEF-A7B9-66D1E3E0FF16}"/>
                  </a:ext>
                </a:extLst>
              </p:cNvPr>
              <p:cNvSpPr>
                <a:spLocks noChangeArrowheads="1"/>
              </p:cNvSpPr>
              <p:nvPr/>
            </p:nvSpPr>
            <p:spPr bwMode="auto">
              <a:xfrm>
                <a:off x="617" y="1095"/>
                <a:ext cx="2279" cy="264"/>
              </a:xfrm>
              <a:prstGeom prst="rect">
                <a:avLst/>
              </a:prstGeom>
              <a:solidFill>
                <a:srgbClr val="D9AA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grpSp>
        <p:sp>
          <p:nvSpPr>
            <p:cNvPr id="10" name="Rectangle 13">
              <a:extLst>
                <a:ext uri="{FF2B5EF4-FFF2-40B4-BE49-F238E27FC236}">
                  <a16:creationId xmlns:a16="http://schemas.microsoft.com/office/drawing/2014/main" id="{EB0D88D4-9887-4029-BE4A-CE4A74445C42}"/>
                </a:ext>
              </a:extLst>
            </p:cNvPr>
            <p:cNvSpPr>
              <a:spLocks noChangeArrowheads="1"/>
            </p:cNvSpPr>
            <p:nvPr/>
          </p:nvSpPr>
          <p:spPr bwMode="auto">
            <a:xfrm>
              <a:off x="415" y="1349"/>
              <a:ext cx="313" cy="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Trans:</a:t>
              </a:r>
              <a:endParaRPr lang="en-GB" altLang="zh-TW">
                <a:latin typeface="Times" panose="02020603050405020304" pitchFamily="18" charset="0"/>
                <a:ea typeface="新細明體" panose="02020500000000000000" pitchFamily="18" charset="-120"/>
              </a:endParaRPr>
            </a:p>
          </p:txBody>
        </p:sp>
        <p:sp>
          <p:nvSpPr>
            <p:cNvPr id="11" name="Rectangle 14">
              <a:extLst>
                <a:ext uri="{FF2B5EF4-FFF2-40B4-BE49-F238E27FC236}">
                  <a16:creationId xmlns:a16="http://schemas.microsoft.com/office/drawing/2014/main" id="{8329E116-6C36-4F1D-95E5-D42DF50DC8F3}"/>
                </a:ext>
              </a:extLst>
            </p:cNvPr>
            <p:cNvSpPr>
              <a:spLocks noChangeArrowheads="1"/>
            </p:cNvSpPr>
            <p:nvPr/>
          </p:nvSpPr>
          <p:spPr bwMode="auto">
            <a:xfrm>
              <a:off x="734" y="1349"/>
              <a:ext cx="68" cy="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Times" panose="02020603050405020304" pitchFamily="18" charset="0"/>
                  <a:ea typeface="新細明體" panose="02020500000000000000" pitchFamily="18" charset="-120"/>
                </a:rPr>
                <a:t>T</a:t>
              </a:r>
              <a:endParaRPr lang="en-GB" altLang="zh-TW">
                <a:latin typeface="Times" panose="02020603050405020304" pitchFamily="18" charset="0"/>
                <a:ea typeface="新細明體" panose="02020500000000000000" pitchFamily="18" charset="-120"/>
              </a:endParaRPr>
            </a:p>
          </p:txBody>
        </p:sp>
        <p:sp>
          <p:nvSpPr>
            <p:cNvPr id="12" name="Rectangle 15">
              <a:extLst>
                <a:ext uri="{FF2B5EF4-FFF2-40B4-BE49-F238E27FC236}">
                  <a16:creationId xmlns:a16="http://schemas.microsoft.com/office/drawing/2014/main" id="{1D1C057B-9E0D-4703-88D8-8ABCF5FC366B}"/>
                </a:ext>
              </a:extLst>
            </p:cNvPr>
            <p:cNvSpPr>
              <a:spLocks noChangeArrowheads="1"/>
            </p:cNvSpPr>
            <p:nvPr/>
          </p:nvSpPr>
          <p:spPr bwMode="auto">
            <a:xfrm>
              <a:off x="1017" y="1349"/>
              <a:ext cx="423" cy="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Coord’r:</a:t>
              </a:r>
              <a:endParaRPr lang="en-GB" altLang="zh-TW">
                <a:latin typeface="Times" panose="02020603050405020304" pitchFamily="18" charset="0"/>
                <a:ea typeface="新細明體" panose="02020500000000000000" pitchFamily="18" charset="-120"/>
              </a:endParaRPr>
            </a:p>
          </p:txBody>
        </p:sp>
        <p:sp>
          <p:nvSpPr>
            <p:cNvPr id="13" name="Rectangle 16">
              <a:extLst>
                <a:ext uri="{FF2B5EF4-FFF2-40B4-BE49-F238E27FC236}">
                  <a16:creationId xmlns:a16="http://schemas.microsoft.com/office/drawing/2014/main" id="{D7941825-0734-401A-A97A-179D23EFF8DB}"/>
                </a:ext>
              </a:extLst>
            </p:cNvPr>
            <p:cNvSpPr>
              <a:spLocks noChangeArrowheads="1"/>
            </p:cNvSpPr>
            <p:nvPr/>
          </p:nvSpPr>
          <p:spPr bwMode="auto">
            <a:xfrm>
              <a:off x="1474" y="1349"/>
              <a:ext cx="69" cy="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Times" panose="02020603050405020304" pitchFamily="18" charset="0"/>
                  <a:ea typeface="新細明體" panose="02020500000000000000" pitchFamily="18" charset="-120"/>
                </a:rPr>
                <a:t>T</a:t>
              </a:r>
              <a:endParaRPr lang="en-GB" altLang="zh-TW">
                <a:latin typeface="Times" panose="02020603050405020304" pitchFamily="18" charset="0"/>
                <a:ea typeface="新細明體" panose="02020500000000000000" pitchFamily="18" charset="-120"/>
              </a:endParaRPr>
            </a:p>
          </p:txBody>
        </p:sp>
        <p:sp>
          <p:nvSpPr>
            <p:cNvPr id="14" name="Rectangle 17">
              <a:extLst>
                <a:ext uri="{FF2B5EF4-FFF2-40B4-BE49-F238E27FC236}">
                  <a16:creationId xmlns:a16="http://schemas.microsoft.com/office/drawing/2014/main" id="{1A6215CD-4429-4DC4-989F-0441333AF017}"/>
                </a:ext>
              </a:extLst>
            </p:cNvPr>
            <p:cNvSpPr>
              <a:spLocks noChangeArrowheads="1"/>
            </p:cNvSpPr>
            <p:nvPr/>
          </p:nvSpPr>
          <p:spPr bwMode="auto">
            <a:xfrm>
              <a:off x="2037" y="1349"/>
              <a:ext cx="313" cy="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Trans:</a:t>
              </a:r>
              <a:endParaRPr lang="en-GB" altLang="zh-TW">
                <a:latin typeface="Times" panose="02020603050405020304" pitchFamily="18" charset="0"/>
                <a:ea typeface="新細明體" panose="02020500000000000000" pitchFamily="18" charset="-120"/>
              </a:endParaRPr>
            </a:p>
          </p:txBody>
        </p:sp>
        <p:sp>
          <p:nvSpPr>
            <p:cNvPr id="15" name="Rectangle 18">
              <a:extLst>
                <a:ext uri="{FF2B5EF4-FFF2-40B4-BE49-F238E27FC236}">
                  <a16:creationId xmlns:a16="http://schemas.microsoft.com/office/drawing/2014/main" id="{733D32BA-A206-4653-86A8-50E778B71987}"/>
                </a:ext>
              </a:extLst>
            </p:cNvPr>
            <p:cNvSpPr>
              <a:spLocks noChangeArrowheads="1"/>
            </p:cNvSpPr>
            <p:nvPr/>
          </p:nvSpPr>
          <p:spPr bwMode="auto">
            <a:xfrm>
              <a:off x="2388" y="1349"/>
              <a:ext cx="69" cy="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Times" panose="02020603050405020304" pitchFamily="18" charset="0"/>
                  <a:ea typeface="新細明體" panose="02020500000000000000" pitchFamily="18" charset="-120"/>
                </a:rPr>
                <a:t>T</a:t>
              </a:r>
              <a:endParaRPr lang="en-GB" altLang="zh-TW">
                <a:latin typeface="Times" panose="02020603050405020304" pitchFamily="18" charset="0"/>
                <a:ea typeface="新細明體" panose="02020500000000000000" pitchFamily="18" charset="-120"/>
              </a:endParaRPr>
            </a:p>
          </p:txBody>
        </p:sp>
        <p:sp>
          <p:nvSpPr>
            <p:cNvPr id="16" name="Rectangle 19">
              <a:extLst>
                <a:ext uri="{FF2B5EF4-FFF2-40B4-BE49-F238E27FC236}">
                  <a16:creationId xmlns:a16="http://schemas.microsoft.com/office/drawing/2014/main" id="{EF5E89CC-530A-410E-B2ED-FB7A514E01BE}"/>
                </a:ext>
              </a:extLst>
            </p:cNvPr>
            <p:cNvSpPr>
              <a:spLocks noChangeArrowheads="1"/>
            </p:cNvSpPr>
            <p:nvPr/>
          </p:nvSpPr>
          <p:spPr bwMode="auto">
            <a:xfrm>
              <a:off x="2638" y="1349"/>
              <a:ext cx="314" cy="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Trans:</a:t>
              </a:r>
              <a:endParaRPr lang="en-GB" altLang="zh-TW">
                <a:latin typeface="Times" panose="02020603050405020304" pitchFamily="18" charset="0"/>
                <a:ea typeface="新細明體" panose="02020500000000000000" pitchFamily="18" charset="-120"/>
              </a:endParaRPr>
            </a:p>
          </p:txBody>
        </p:sp>
        <p:sp>
          <p:nvSpPr>
            <p:cNvPr id="17" name="Rectangle 20">
              <a:extLst>
                <a:ext uri="{FF2B5EF4-FFF2-40B4-BE49-F238E27FC236}">
                  <a16:creationId xmlns:a16="http://schemas.microsoft.com/office/drawing/2014/main" id="{4D992F20-12E3-4144-953D-A02CEE34F890}"/>
                </a:ext>
              </a:extLst>
            </p:cNvPr>
            <p:cNvSpPr>
              <a:spLocks noChangeArrowheads="1"/>
            </p:cNvSpPr>
            <p:nvPr/>
          </p:nvSpPr>
          <p:spPr bwMode="auto">
            <a:xfrm>
              <a:off x="2998" y="1349"/>
              <a:ext cx="88" cy="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Times" panose="02020603050405020304" pitchFamily="18" charset="0"/>
                  <a:ea typeface="新細明體" panose="02020500000000000000" pitchFamily="18" charset="-120"/>
                </a:rPr>
                <a:t>U</a:t>
              </a:r>
              <a:endParaRPr lang="en-GB" altLang="zh-TW">
                <a:latin typeface="Times" panose="02020603050405020304" pitchFamily="18" charset="0"/>
                <a:ea typeface="新細明體" panose="02020500000000000000" pitchFamily="18" charset="-120"/>
              </a:endParaRPr>
            </a:p>
          </p:txBody>
        </p:sp>
        <p:sp>
          <p:nvSpPr>
            <p:cNvPr id="18" name="Rectangle 21">
              <a:extLst>
                <a:ext uri="{FF2B5EF4-FFF2-40B4-BE49-F238E27FC236}">
                  <a16:creationId xmlns:a16="http://schemas.microsoft.com/office/drawing/2014/main" id="{5260C5E5-4948-477C-A868-AD7FE1B686EA}"/>
                </a:ext>
              </a:extLst>
            </p:cNvPr>
            <p:cNvSpPr>
              <a:spLocks noChangeArrowheads="1"/>
            </p:cNvSpPr>
            <p:nvPr/>
          </p:nvSpPr>
          <p:spPr bwMode="auto">
            <a:xfrm>
              <a:off x="3548" y="1349"/>
              <a:ext cx="484" cy="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Part’pant:</a:t>
              </a:r>
              <a:endParaRPr lang="en-GB" altLang="zh-TW">
                <a:latin typeface="Times" panose="02020603050405020304" pitchFamily="18" charset="0"/>
                <a:ea typeface="新細明體" panose="02020500000000000000" pitchFamily="18" charset="-120"/>
              </a:endParaRPr>
            </a:p>
          </p:txBody>
        </p:sp>
        <p:sp>
          <p:nvSpPr>
            <p:cNvPr id="19" name="Rectangle 22">
              <a:extLst>
                <a:ext uri="{FF2B5EF4-FFF2-40B4-BE49-F238E27FC236}">
                  <a16:creationId xmlns:a16="http://schemas.microsoft.com/office/drawing/2014/main" id="{6979D326-6025-4E78-AE92-56EBE0347A0F}"/>
                </a:ext>
              </a:extLst>
            </p:cNvPr>
            <p:cNvSpPr>
              <a:spLocks noChangeArrowheads="1"/>
            </p:cNvSpPr>
            <p:nvPr/>
          </p:nvSpPr>
          <p:spPr bwMode="auto">
            <a:xfrm>
              <a:off x="4077" y="1360"/>
              <a:ext cx="88" cy="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Times" panose="02020603050405020304" pitchFamily="18" charset="0"/>
                  <a:ea typeface="新細明體" panose="02020500000000000000" pitchFamily="18" charset="-120"/>
                </a:rPr>
                <a:t>U</a:t>
              </a:r>
              <a:endParaRPr lang="en-GB" altLang="zh-TW">
                <a:latin typeface="Times" panose="02020603050405020304" pitchFamily="18" charset="0"/>
                <a:ea typeface="新細明體" panose="02020500000000000000" pitchFamily="18" charset="-120"/>
              </a:endParaRPr>
            </a:p>
          </p:txBody>
        </p:sp>
        <p:sp>
          <p:nvSpPr>
            <p:cNvPr id="20" name="Rectangle 23">
              <a:extLst>
                <a:ext uri="{FF2B5EF4-FFF2-40B4-BE49-F238E27FC236}">
                  <a16:creationId xmlns:a16="http://schemas.microsoft.com/office/drawing/2014/main" id="{E37285CB-6544-4981-B96C-475672183B6C}"/>
                </a:ext>
              </a:extLst>
            </p:cNvPr>
            <p:cNvSpPr>
              <a:spLocks noChangeArrowheads="1"/>
            </p:cNvSpPr>
            <p:nvPr/>
          </p:nvSpPr>
          <p:spPr bwMode="auto">
            <a:xfrm>
              <a:off x="4214" y="1349"/>
              <a:ext cx="313" cy="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Trans:</a:t>
              </a:r>
              <a:endParaRPr lang="en-GB" altLang="zh-TW">
                <a:latin typeface="Times" panose="02020603050405020304" pitchFamily="18" charset="0"/>
                <a:ea typeface="新細明體" panose="02020500000000000000" pitchFamily="18" charset="-120"/>
              </a:endParaRPr>
            </a:p>
          </p:txBody>
        </p:sp>
        <p:sp>
          <p:nvSpPr>
            <p:cNvPr id="21" name="Rectangle 24">
              <a:extLst>
                <a:ext uri="{FF2B5EF4-FFF2-40B4-BE49-F238E27FC236}">
                  <a16:creationId xmlns:a16="http://schemas.microsoft.com/office/drawing/2014/main" id="{862C1B01-55CD-4D06-951C-5E772D1CC6A7}"/>
                </a:ext>
              </a:extLst>
            </p:cNvPr>
            <p:cNvSpPr>
              <a:spLocks noChangeArrowheads="1"/>
            </p:cNvSpPr>
            <p:nvPr/>
          </p:nvSpPr>
          <p:spPr bwMode="auto">
            <a:xfrm>
              <a:off x="4557" y="1349"/>
              <a:ext cx="89" cy="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Times" panose="02020603050405020304" pitchFamily="18" charset="0"/>
                  <a:ea typeface="新細明體" panose="02020500000000000000" pitchFamily="18" charset="-120"/>
                </a:rPr>
                <a:t>U</a:t>
              </a:r>
              <a:endParaRPr lang="en-GB" altLang="zh-TW">
                <a:latin typeface="Times" panose="02020603050405020304" pitchFamily="18" charset="0"/>
                <a:ea typeface="新細明體" panose="02020500000000000000" pitchFamily="18" charset="-120"/>
              </a:endParaRPr>
            </a:p>
          </p:txBody>
        </p:sp>
        <p:sp>
          <p:nvSpPr>
            <p:cNvPr id="22" name="Rectangle 25">
              <a:extLst>
                <a:ext uri="{FF2B5EF4-FFF2-40B4-BE49-F238E27FC236}">
                  <a16:creationId xmlns:a16="http://schemas.microsoft.com/office/drawing/2014/main" id="{8EFFFB08-4BB1-4783-978A-48C90BE0DADD}"/>
                </a:ext>
              </a:extLst>
            </p:cNvPr>
            <p:cNvSpPr>
              <a:spLocks noChangeArrowheads="1"/>
            </p:cNvSpPr>
            <p:nvPr/>
          </p:nvSpPr>
          <p:spPr bwMode="auto">
            <a:xfrm>
              <a:off x="4815" y="1357"/>
              <a:ext cx="314" cy="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Trans:</a:t>
              </a:r>
              <a:endParaRPr lang="en-GB" altLang="zh-TW">
                <a:latin typeface="Times" panose="02020603050405020304" pitchFamily="18" charset="0"/>
                <a:ea typeface="新細明體" panose="02020500000000000000" pitchFamily="18" charset="-120"/>
              </a:endParaRPr>
            </a:p>
          </p:txBody>
        </p:sp>
        <p:sp>
          <p:nvSpPr>
            <p:cNvPr id="23" name="Rectangle 26">
              <a:extLst>
                <a:ext uri="{FF2B5EF4-FFF2-40B4-BE49-F238E27FC236}">
                  <a16:creationId xmlns:a16="http://schemas.microsoft.com/office/drawing/2014/main" id="{D81C1C3C-40CD-44B2-A563-30F2CFBBE4D5}"/>
                </a:ext>
              </a:extLst>
            </p:cNvPr>
            <p:cNvSpPr>
              <a:spLocks noChangeArrowheads="1"/>
            </p:cNvSpPr>
            <p:nvPr/>
          </p:nvSpPr>
          <p:spPr bwMode="auto">
            <a:xfrm>
              <a:off x="5183" y="1349"/>
              <a:ext cx="88" cy="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Times" panose="02020603050405020304" pitchFamily="18" charset="0"/>
                  <a:ea typeface="新細明體" panose="02020500000000000000" pitchFamily="18" charset="-120"/>
                </a:rPr>
                <a:t>U</a:t>
              </a:r>
              <a:endParaRPr lang="en-GB" altLang="zh-TW">
                <a:latin typeface="Times" panose="02020603050405020304" pitchFamily="18" charset="0"/>
                <a:ea typeface="新細明體" panose="02020500000000000000" pitchFamily="18" charset="-120"/>
              </a:endParaRPr>
            </a:p>
          </p:txBody>
        </p:sp>
        <p:sp>
          <p:nvSpPr>
            <p:cNvPr id="24" name="Rectangle 27">
              <a:extLst>
                <a:ext uri="{FF2B5EF4-FFF2-40B4-BE49-F238E27FC236}">
                  <a16:creationId xmlns:a16="http://schemas.microsoft.com/office/drawing/2014/main" id="{84189DEF-1D39-4EFA-9297-69FFA88FC412}"/>
                </a:ext>
              </a:extLst>
            </p:cNvPr>
            <p:cNvSpPr>
              <a:spLocks noChangeArrowheads="1"/>
            </p:cNvSpPr>
            <p:nvPr/>
          </p:nvSpPr>
          <p:spPr bwMode="auto">
            <a:xfrm>
              <a:off x="415" y="1642"/>
              <a:ext cx="428" cy="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prepared</a:t>
              </a:r>
              <a:endParaRPr lang="en-GB" altLang="zh-TW">
                <a:latin typeface="Times" panose="02020603050405020304" pitchFamily="18" charset="0"/>
                <a:ea typeface="新細明體" panose="02020500000000000000" pitchFamily="18" charset="-120"/>
              </a:endParaRPr>
            </a:p>
          </p:txBody>
        </p:sp>
        <p:sp>
          <p:nvSpPr>
            <p:cNvPr id="25" name="Rectangle 28">
              <a:extLst>
                <a:ext uri="{FF2B5EF4-FFF2-40B4-BE49-F238E27FC236}">
                  <a16:creationId xmlns:a16="http://schemas.microsoft.com/office/drawing/2014/main" id="{514589B2-8B80-4475-8835-3621A271230F}"/>
                </a:ext>
              </a:extLst>
            </p:cNvPr>
            <p:cNvSpPr>
              <a:spLocks noChangeArrowheads="1"/>
            </p:cNvSpPr>
            <p:nvPr/>
          </p:nvSpPr>
          <p:spPr bwMode="auto">
            <a:xfrm>
              <a:off x="1017" y="1642"/>
              <a:ext cx="443" cy="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part’pant</a:t>
              </a:r>
              <a:endParaRPr lang="en-GB" altLang="zh-TW">
                <a:latin typeface="Times" panose="02020603050405020304" pitchFamily="18" charset="0"/>
                <a:ea typeface="新細明體" panose="02020500000000000000" pitchFamily="18" charset="-120"/>
              </a:endParaRPr>
            </a:p>
          </p:txBody>
        </p:sp>
        <p:sp>
          <p:nvSpPr>
            <p:cNvPr id="26" name="Rectangle 29">
              <a:extLst>
                <a:ext uri="{FF2B5EF4-FFF2-40B4-BE49-F238E27FC236}">
                  <a16:creationId xmlns:a16="http://schemas.microsoft.com/office/drawing/2014/main" id="{276F0C42-C49F-42F2-AAD8-667E828BA76C}"/>
                </a:ext>
              </a:extLst>
            </p:cNvPr>
            <p:cNvSpPr>
              <a:spLocks noChangeArrowheads="1"/>
            </p:cNvSpPr>
            <p:nvPr/>
          </p:nvSpPr>
          <p:spPr bwMode="auto">
            <a:xfrm>
              <a:off x="1017" y="1788"/>
              <a:ext cx="370" cy="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list: . . .</a:t>
              </a:r>
              <a:endParaRPr lang="en-GB" altLang="zh-TW">
                <a:latin typeface="Times" panose="02020603050405020304" pitchFamily="18" charset="0"/>
                <a:ea typeface="新細明體" panose="02020500000000000000" pitchFamily="18" charset="-120"/>
              </a:endParaRPr>
            </a:p>
          </p:txBody>
        </p:sp>
        <p:sp>
          <p:nvSpPr>
            <p:cNvPr id="27" name="Rectangle 30">
              <a:extLst>
                <a:ext uri="{FF2B5EF4-FFF2-40B4-BE49-F238E27FC236}">
                  <a16:creationId xmlns:a16="http://schemas.microsoft.com/office/drawing/2014/main" id="{554F36AF-2ACC-4DF4-A991-14D12D701B26}"/>
                </a:ext>
              </a:extLst>
            </p:cNvPr>
            <p:cNvSpPr>
              <a:spLocks noChangeArrowheads="1"/>
            </p:cNvSpPr>
            <p:nvPr/>
          </p:nvSpPr>
          <p:spPr bwMode="auto">
            <a:xfrm>
              <a:off x="1997" y="1642"/>
              <a:ext cx="526" cy="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committed</a:t>
              </a:r>
              <a:endParaRPr lang="en-GB" altLang="zh-TW">
                <a:latin typeface="Times" panose="02020603050405020304" pitchFamily="18" charset="0"/>
                <a:ea typeface="新細明體" panose="02020500000000000000" pitchFamily="18" charset="-120"/>
              </a:endParaRPr>
            </a:p>
          </p:txBody>
        </p:sp>
        <p:sp>
          <p:nvSpPr>
            <p:cNvPr id="28" name="Rectangle 31">
              <a:extLst>
                <a:ext uri="{FF2B5EF4-FFF2-40B4-BE49-F238E27FC236}">
                  <a16:creationId xmlns:a16="http://schemas.microsoft.com/office/drawing/2014/main" id="{FABDB2C9-E1BB-4A67-83FF-B6C03CE85AC9}"/>
                </a:ext>
              </a:extLst>
            </p:cNvPr>
            <p:cNvSpPr>
              <a:spLocks noChangeArrowheads="1"/>
            </p:cNvSpPr>
            <p:nvPr/>
          </p:nvSpPr>
          <p:spPr bwMode="auto">
            <a:xfrm>
              <a:off x="2638" y="1642"/>
              <a:ext cx="428" cy="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prepared</a:t>
              </a:r>
              <a:endParaRPr lang="en-GB" altLang="zh-TW">
                <a:latin typeface="Times" panose="02020603050405020304" pitchFamily="18" charset="0"/>
                <a:ea typeface="新細明體" panose="02020500000000000000" pitchFamily="18" charset="-120"/>
              </a:endParaRPr>
            </a:p>
          </p:txBody>
        </p:sp>
        <p:sp>
          <p:nvSpPr>
            <p:cNvPr id="29" name="Rectangle 32">
              <a:extLst>
                <a:ext uri="{FF2B5EF4-FFF2-40B4-BE49-F238E27FC236}">
                  <a16:creationId xmlns:a16="http://schemas.microsoft.com/office/drawing/2014/main" id="{D0A0AE31-635F-416D-B1C3-9CA868E94763}"/>
                </a:ext>
              </a:extLst>
            </p:cNvPr>
            <p:cNvSpPr>
              <a:spLocks noChangeArrowheads="1"/>
            </p:cNvSpPr>
            <p:nvPr/>
          </p:nvSpPr>
          <p:spPr bwMode="auto">
            <a:xfrm>
              <a:off x="3568" y="1642"/>
              <a:ext cx="546" cy="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Coord’r: . .</a:t>
              </a:r>
              <a:endParaRPr lang="en-GB" altLang="zh-TW">
                <a:latin typeface="Times" panose="02020603050405020304" pitchFamily="18" charset="0"/>
                <a:ea typeface="新細明體" panose="02020500000000000000" pitchFamily="18" charset="-120"/>
              </a:endParaRPr>
            </a:p>
          </p:txBody>
        </p:sp>
        <p:sp>
          <p:nvSpPr>
            <p:cNvPr id="30" name="Rectangle 33">
              <a:extLst>
                <a:ext uri="{FF2B5EF4-FFF2-40B4-BE49-F238E27FC236}">
                  <a16:creationId xmlns:a16="http://schemas.microsoft.com/office/drawing/2014/main" id="{CF17DB89-0B9F-43E4-A475-3A934E9C2A01}"/>
                </a:ext>
              </a:extLst>
            </p:cNvPr>
            <p:cNvSpPr>
              <a:spLocks noChangeArrowheads="1"/>
            </p:cNvSpPr>
            <p:nvPr/>
          </p:nvSpPr>
          <p:spPr bwMode="auto">
            <a:xfrm>
              <a:off x="4238" y="1642"/>
              <a:ext cx="456" cy="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uncertain</a:t>
              </a:r>
              <a:endParaRPr lang="en-GB" altLang="zh-TW">
                <a:latin typeface="Times" panose="02020603050405020304" pitchFamily="18" charset="0"/>
                <a:ea typeface="新細明體" panose="02020500000000000000" pitchFamily="18" charset="-120"/>
              </a:endParaRPr>
            </a:p>
          </p:txBody>
        </p:sp>
        <p:sp>
          <p:nvSpPr>
            <p:cNvPr id="31" name="Rectangle 34">
              <a:extLst>
                <a:ext uri="{FF2B5EF4-FFF2-40B4-BE49-F238E27FC236}">
                  <a16:creationId xmlns:a16="http://schemas.microsoft.com/office/drawing/2014/main" id="{BAA4BBF5-5586-4FB4-9138-7679237F0D35}"/>
                </a:ext>
              </a:extLst>
            </p:cNvPr>
            <p:cNvSpPr>
              <a:spLocks noChangeArrowheads="1"/>
            </p:cNvSpPr>
            <p:nvPr/>
          </p:nvSpPr>
          <p:spPr bwMode="auto">
            <a:xfrm>
              <a:off x="4815" y="1642"/>
              <a:ext cx="526" cy="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committed</a:t>
              </a:r>
              <a:endParaRPr lang="en-GB" altLang="zh-TW">
                <a:latin typeface="Times" panose="02020603050405020304" pitchFamily="18" charset="0"/>
                <a:ea typeface="新細明體" panose="02020500000000000000" pitchFamily="18" charset="-120"/>
              </a:endParaRPr>
            </a:p>
          </p:txBody>
        </p:sp>
        <p:sp>
          <p:nvSpPr>
            <p:cNvPr id="32" name="Rectangle 35">
              <a:extLst>
                <a:ext uri="{FF2B5EF4-FFF2-40B4-BE49-F238E27FC236}">
                  <a16:creationId xmlns:a16="http://schemas.microsoft.com/office/drawing/2014/main" id="{946D46DE-B490-4915-89AE-EB80FC3532A0}"/>
                </a:ext>
              </a:extLst>
            </p:cNvPr>
            <p:cNvSpPr>
              <a:spLocks noChangeArrowheads="1"/>
            </p:cNvSpPr>
            <p:nvPr/>
          </p:nvSpPr>
          <p:spPr bwMode="auto">
            <a:xfrm>
              <a:off x="383" y="1934"/>
              <a:ext cx="485" cy="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intentions</a:t>
              </a:r>
              <a:endParaRPr lang="en-GB" altLang="zh-TW">
                <a:latin typeface="Times" panose="02020603050405020304" pitchFamily="18" charset="0"/>
                <a:ea typeface="新細明體" panose="02020500000000000000" pitchFamily="18" charset="-120"/>
              </a:endParaRPr>
            </a:p>
          </p:txBody>
        </p:sp>
        <p:sp>
          <p:nvSpPr>
            <p:cNvPr id="33" name="Rectangle 36">
              <a:extLst>
                <a:ext uri="{FF2B5EF4-FFF2-40B4-BE49-F238E27FC236}">
                  <a16:creationId xmlns:a16="http://schemas.microsoft.com/office/drawing/2014/main" id="{DA7E7CAE-7031-4EF3-BC3A-450C9133C235}"/>
                </a:ext>
              </a:extLst>
            </p:cNvPr>
            <p:cNvSpPr>
              <a:spLocks noChangeArrowheads="1"/>
            </p:cNvSpPr>
            <p:nvPr/>
          </p:nvSpPr>
          <p:spPr bwMode="auto">
            <a:xfrm>
              <a:off x="415" y="2080"/>
              <a:ext cx="151" cy="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list</a:t>
              </a:r>
              <a:endParaRPr lang="en-GB" altLang="zh-TW">
                <a:latin typeface="Times" panose="02020603050405020304" pitchFamily="18" charset="0"/>
                <a:ea typeface="新細明體" panose="02020500000000000000" pitchFamily="18" charset="-120"/>
              </a:endParaRPr>
            </a:p>
          </p:txBody>
        </p:sp>
        <p:sp>
          <p:nvSpPr>
            <p:cNvPr id="34" name="Rectangle 37">
              <a:extLst>
                <a:ext uri="{FF2B5EF4-FFF2-40B4-BE49-F238E27FC236}">
                  <a16:creationId xmlns:a16="http://schemas.microsoft.com/office/drawing/2014/main" id="{BF6A59F1-91BF-42EB-8AC5-FD39B03B6009}"/>
                </a:ext>
              </a:extLst>
            </p:cNvPr>
            <p:cNvSpPr>
              <a:spLocks noChangeArrowheads="1"/>
            </p:cNvSpPr>
            <p:nvPr/>
          </p:nvSpPr>
          <p:spPr bwMode="auto">
            <a:xfrm>
              <a:off x="2638" y="1934"/>
              <a:ext cx="602" cy="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intentions</a:t>
              </a:r>
              <a:endParaRPr lang="en-GB" altLang="zh-TW">
                <a:latin typeface="Times" panose="02020603050405020304" pitchFamily="18" charset="0"/>
                <a:ea typeface="新細明體" panose="02020500000000000000" pitchFamily="18" charset="-120"/>
              </a:endParaRPr>
            </a:p>
          </p:txBody>
        </p:sp>
        <p:sp>
          <p:nvSpPr>
            <p:cNvPr id="35" name="Line 38">
              <a:extLst>
                <a:ext uri="{FF2B5EF4-FFF2-40B4-BE49-F238E27FC236}">
                  <a16:creationId xmlns:a16="http://schemas.microsoft.com/office/drawing/2014/main" id="{5A91E593-7FE4-4338-B140-CAAC6D4D6F02}"/>
                </a:ext>
              </a:extLst>
            </p:cNvPr>
            <p:cNvSpPr>
              <a:spLocks noChangeShapeType="1"/>
            </p:cNvSpPr>
            <p:nvPr/>
          </p:nvSpPr>
          <p:spPr bwMode="auto">
            <a:xfrm flipV="1">
              <a:off x="228" y="2248"/>
              <a:ext cx="1481" cy="8"/>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6" name="Line 39">
              <a:extLst>
                <a:ext uri="{FF2B5EF4-FFF2-40B4-BE49-F238E27FC236}">
                  <a16:creationId xmlns:a16="http://schemas.microsoft.com/office/drawing/2014/main" id="{BFA7B50F-4535-47B9-968C-8865A772DED8}"/>
                </a:ext>
              </a:extLst>
            </p:cNvPr>
            <p:cNvSpPr>
              <a:spLocks noChangeShapeType="1"/>
            </p:cNvSpPr>
            <p:nvPr/>
          </p:nvSpPr>
          <p:spPr bwMode="auto">
            <a:xfrm>
              <a:off x="239" y="1325"/>
              <a:ext cx="1481"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7" name="Line 40">
              <a:extLst>
                <a:ext uri="{FF2B5EF4-FFF2-40B4-BE49-F238E27FC236}">
                  <a16:creationId xmlns:a16="http://schemas.microsoft.com/office/drawing/2014/main" id="{45F1C602-F156-4E11-842D-57FC38F7E2FA}"/>
                </a:ext>
              </a:extLst>
            </p:cNvPr>
            <p:cNvSpPr>
              <a:spLocks noChangeShapeType="1"/>
            </p:cNvSpPr>
            <p:nvPr/>
          </p:nvSpPr>
          <p:spPr bwMode="auto">
            <a:xfrm>
              <a:off x="3447" y="2236"/>
              <a:ext cx="208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8" name="Line 41">
              <a:extLst>
                <a:ext uri="{FF2B5EF4-FFF2-40B4-BE49-F238E27FC236}">
                  <a16:creationId xmlns:a16="http://schemas.microsoft.com/office/drawing/2014/main" id="{29043112-3583-4737-8FEC-50FF7CC3E8EA}"/>
                </a:ext>
              </a:extLst>
            </p:cNvPr>
            <p:cNvSpPr>
              <a:spLocks noChangeShapeType="1"/>
            </p:cNvSpPr>
            <p:nvPr/>
          </p:nvSpPr>
          <p:spPr bwMode="auto">
            <a:xfrm>
              <a:off x="1931" y="2236"/>
              <a:ext cx="1425"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9" name="Line 42">
              <a:extLst>
                <a:ext uri="{FF2B5EF4-FFF2-40B4-BE49-F238E27FC236}">
                  <a16:creationId xmlns:a16="http://schemas.microsoft.com/office/drawing/2014/main" id="{617B5D9E-410E-49EB-8A87-A1A3152F7969}"/>
                </a:ext>
              </a:extLst>
            </p:cNvPr>
            <p:cNvSpPr>
              <a:spLocks noChangeShapeType="1"/>
            </p:cNvSpPr>
            <p:nvPr/>
          </p:nvSpPr>
          <p:spPr bwMode="auto">
            <a:xfrm>
              <a:off x="1931" y="1324"/>
              <a:ext cx="1425"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0" name="Line 43">
              <a:extLst>
                <a:ext uri="{FF2B5EF4-FFF2-40B4-BE49-F238E27FC236}">
                  <a16:creationId xmlns:a16="http://schemas.microsoft.com/office/drawing/2014/main" id="{69531A8B-1E98-4EC1-940A-58C635EC97ED}"/>
                </a:ext>
              </a:extLst>
            </p:cNvPr>
            <p:cNvSpPr>
              <a:spLocks noChangeShapeType="1"/>
            </p:cNvSpPr>
            <p:nvPr/>
          </p:nvSpPr>
          <p:spPr bwMode="auto">
            <a:xfrm>
              <a:off x="3426" y="1324"/>
              <a:ext cx="2081"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1" name="Line 44">
              <a:extLst>
                <a:ext uri="{FF2B5EF4-FFF2-40B4-BE49-F238E27FC236}">
                  <a16:creationId xmlns:a16="http://schemas.microsoft.com/office/drawing/2014/main" id="{29F13F63-BC41-4504-AD19-E00D79ED62D1}"/>
                </a:ext>
              </a:extLst>
            </p:cNvPr>
            <p:cNvSpPr>
              <a:spLocks noChangeShapeType="1"/>
            </p:cNvSpPr>
            <p:nvPr/>
          </p:nvSpPr>
          <p:spPr bwMode="auto">
            <a:xfrm>
              <a:off x="939" y="1347"/>
              <a:ext cx="0" cy="901"/>
            </a:xfrm>
            <a:prstGeom prst="line">
              <a:avLst/>
            </a:prstGeom>
            <a:noFill/>
            <a:ln w="38100">
              <a:solidFill>
                <a:schemeClr val="bg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2" name="Line 45">
              <a:extLst>
                <a:ext uri="{FF2B5EF4-FFF2-40B4-BE49-F238E27FC236}">
                  <a16:creationId xmlns:a16="http://schemas.microsoft.com/office/drawing/2014/main" id="{A0123A99-8FBF-4694-9A00-D5E710AB406A}"/>
                </a:ext>
              </a:extLst>
            </p:cNvPr>
            <p:cNvSpPr>
              <a:spLocks noChangeShapeType="1"/>
            </p:cNvSpPr>
            <p:nvPr/>
          </p:nvSpPr>
          <p:spPr bwMode="auto">
            <a:xfrm>
              <a:off x="2597" y="1336"/>
              <a:ext cx="0" cy="901"/>
            </a:xfrm>
            <a:prstGeom prst="line">
              <a:avLst/>
            </a:prstGeom>
            <a:noFill/>
            <a:ln w="38100">
              <a:solidFill>
                <a:schemeClr val="bg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3" name="Line 46">
              <a:extLst>
                <a:ext uri="{FF2B5EF4-FFF2-40B4-BE49-F238E27FC236}">
                  <a16:creationId xmlns:a16="http://schemas.microsoft.com/office/drawing/2014/main" id="{167D6737-60FE-4716-9678-D7B9CA9AEE29}"/>
                </a:ext>
              </a:extLst>
            </p:cNvPr>
            <p:cNvSpPr>
              <a:spLocks noChangeShapeType="1"/>
            </p:cNvSpPr>
            <p:nvPr/>
          </p:nvSpPr>
          <p:spPr bwMode="auto">
            <a:xfrm>
              <a:off x="4195" y="1325"/>
              <a:ext cx="0" cy="901"/>
            </a:xfrm>
            <a:prstGeom prst="line">
              <a:avLst/>
            </a:prstGeom>
            <a:noFill/>
            <a:ln w="38100">
              <a:solidFill>
                <a:schemeClr val="bg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 name="Line 47">
              <a:extLst>
                <a:ext uri="{FF2B5EF4-FFF2-40B4-BE49-F238E27FC236}">
                  <a16:creationId xmlns:a16="http://schemas.microsoft.com/office/drawing/2014/main" id="{5EE3CD10-CA2B-4D5C-BDDD-646D600B1331}"/>
                </a:ext>
              </a:extLst>
            </p:cNvPr>
            <p:cNvSpPr>
              <a:spLocks noChangeShapeType="1"/>
            </p:cNvSpPr>
            <p:nvPr/>
          </p:nvSpPr>
          <p:spPr bwMode="auto">
            <a:xfrm>
              <a:off x="4778" y="1336"/>
              <a:ext cx="0" cy="901"/>
            </a:xfrm>
            <a:prstGeom prst="line">
              <a:avLst/>
            </a:prstGeom>
            <a:noFill/>
            <a:ln w="38100">
              <a:solidFill>
                <a:schemeClr val="bg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5" name="Oval 48">
              <a:extLst>
                <a:ext uri="{FF2B5EF4-FFF2-40B4-BE49-F238E27FC236}">
                  <a16:creationId xmlns:a16="http://schemas.microsoft.com/office/drawing/2014/main" id="{E6262742-AF1E-4077-A66E-B743F65D6960}"/>
                </a:ext>
              </a:extLst>
            </p:cNvPr>
            <p:cNvSpPr>
              <a:spLocks noChangeArrowheads="1"/>
            </p:cNvSpPr>
            <p:nvPr/>
          </p:nvSpPr>
          <p:spPr bwMode="auto">
            <a:xfrm>
              <a:off x="1604" y="1391"/>
              <a:ext cx="63" cy="68"/>
            </a:xfrm>
            <a:prstGeom prst="ellipse">
              <a:avLst/>
            </a:prstGeom>
            <a:solidFill>
              <a:schemeClr val="tx1"/>
            </a:solidFill>
            <a:ln w="9525">
              <a:solidFill>
                <a:schemeClr val="tx1"/>
              </a:solidFill>
              <a:round/>
              <a:headEnd/>
              <a:tailEnd/>
            </a:ln>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46" name="Oval 49">
              <a:extLst>
                <a:ext uri="{FF2B5EF4-FFF2-40B4-BE49-F238E27FC236}">
                  <a16:creationId xmlns:a16="http://schemas.microsoft.com/office/drawing/2014/main" id="{0DA95207-F105-4C2F-B8E0-C23B57877AE5}"/>
                </a:ext>
              </a:extLst>
            </p:cNvPr>
            <p:cNvSpPr>
              <a:spLocks noChangeArrowheads="1"/>
            </p:cNvSpPr>
            <p:nvPr/>
          </p:nvSpPr>
          <p:spPr bwMode="auto">
            <a:xfrm>
              <a:off x="1807" y="1391"/>
              <a:ext cx="62" cy="68"/>
            </a:xfrm>
            <a:prstGeom prst="ellipse">
              <a:avLst/>
            </a:prstGeom>
            <a:solidFill>
              <a:schemeClr val="tx1"/>
            </a:solidFill>
            <a:ln w="9525">
              <a:solidFill>
                <a:schemeClr val="tx1"/>
              </a:solidFill>
              <a:round/>
              <a:headEnd/>
              <a:tailEnd/>
            </a:ln>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47" name="Oval 50">
              <a:extLst>
                <a:ext uri="{FF2B5EF4-FFF2-40B4-BE49-F238E27FC236}">
                  <a16:creationId xmlns:a16="http://schemas.microsoft.com/office/drawing/2014/main" id="{FFCD4D05-8E35-4D14-B2D6-7A41E5EDF9CB}"/>
                </a:ext>
              </a:extLst>
            </p:cNvPr>
            <p:cNvSpPr>
              <a:spLocks noChangeArrowheads="1"/>
            </p:cNvSpPr>
            <p:nvPr/>
          </p:nvSpPr>
          <p:spPr bwMode="auto">
            <a:xfrm>
              <a:off x="3200" y="1391"/>
              <a:ext cx="63" cy="68"/>
            </a:xfrm>
            <a:prstGeom prst="ellipse">
              <a:avLst/>
            </a:prstGeom>
            <a:solidFill>
              <a:schemeClr val="tx1"/>
            </a:solidFill>
            <a:ln w="9525">
              <a:solidFill>
                <a:schemeClr val="tx1"/>
              </a:solidFill>
              <a:round/>
              <a:headEnd/>
              <a:tailEnd/>
            </a:ln>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48" name="Oval 51">
              <a:extLst>
                <a:ext uri="{FF2B5EF4-FFF2-40B4-BE49-F238E27FC236}">
                  <a16:creationId xmlns:a16="http://schemas.microsoft.com/office/drawing/2014/main" id="{89351015-85C6-4443-96C6-E4C328F0A66F}"/>
                </a:ext>
              </a:extLst>
            </p:cNvPr>
            <p:cNvSpPr>
              <a:spLocks noChangeArrowheads="1"/>
            </p:cNvSpPr>
            <p:nvPr/>
          </p:nvSpPr>
          <p:spPr bwMode="auto">
            <a:xfrm>
              <a:off x="3399" y="1391"/>
              <a:ext cx="62" cy="68"/>
            </a:xfrm>
            <a:prstGeom prst="ellipse">
              <a:avLst/>
            </a:prstGeom>
            <a:solidFill>
              <a:schemeClr val="tx1"/>
            </a:solidFill>
            <a:ln w="9525">
              <a:solidFill>
                <a:schemeClr val="tx1"/>
              </a:solidFill>
              <a:round/>
              <a:headEnd/>
              <a:tailEnd/>
            </a:ln>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49" name="Rectangle 52">
              <a:extLst>
                <a:ext uri="{FF2B5EF4-FFF2-40B4-BE49-F238E27FC236}">
                  <a16:creationId xmlns:a16="http://schemas.microsoft.com/office/drawing/2014/main" id="{7F86AB19-9E5E-4BB4-B485-624265D720C5}"/>
                </a:ext>
              </a:extLst>
            </p:cNvPr>
            <p:cNvSpPr>
              <a:spLocks noChangeArrowheads="1"/>
            </p:cNvSpPr>
            <p:nvPr/>
          </p:nvSpPr>
          <p:spPr bwMode="auto">
            <a:xfrm>
              <a:off x="2634" y="2080"/>
              <a:ext cx="150" cy="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list</a:t>
              </a:r>
              <a:endParaRPr lang="en-GB" altLang="zh-TW">
                <a:latin typeface="Times" panose="02020603050405020304" pitchFamily="18" charset="0"/>
                <a:ea typeface="新細明體" panose="02020500000000000000" pitchFamily="18" charset="-120"/>
              </a:endParaRPr>
            </a:p>
          </p:txBody>
        </p:sp>
      </p:grpSp>
    </p:spTree>
    <p:extLst>
      <p:ext uri="{BB962C8B-B14F-4D97-AF65-F5344CB8AC3E}">
        <p14:creationId xmlns:p14="http://schemas.microsoft.com/office/powerpoint/2010/main" val="325531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15</a:t>
            </a:fld>
            <a:endParaRPr lang="en-US" altLang="en-US"/>
          </a:p>
        </p:txBody>
      </p:sp>
      <p:sp>
        <p:nvSpPr>
          <p:cNvPr id="4" name="矩形 3"/>
          <p:cNvSpPr/>
          <p:nvPr/>
        </p:nvSpPr>
        <p:spPr>
          <a:xfrm>
            <a:off x="0" y="838200"/>
            <a:ext cx="4621778" cy="523220"/>
          </a:xfrm>
          <a:prstGeom prst="rect">
            <a:avLst/>
          </a:prstGeom>
        </p:spPr>
        <p:txBody>
          <a:bodyPr wrap="none">
            <a:spAutoFit/>
          </a:bodyPr>
          <a:lstStyle/>
          <a:p>
            <a:r>
              <a:rPr lang="en-US" altLang="en-US" sz="2800" b="1" i="1" dirty="0">
                <a:solidFill>
                  <a:srgbClr val="000000"/>
                </a:solidFill>
              </a:rPr>
              <a:t>Recovery of 2PC – Revisit</a:t>
            </a:r>
            <a:endParaRPr lang="zh-CN" altLang="en-US" sz="2800" b="1" i="1" dirty="0">
              <a:solidFill>
                <a:srgbClr val="000000"/>
              </a:solidFill>
            </a:endParaRPr>
          </a:p>
        </p:txBody>
      </p:sp>
      <p:grpSp>
        <p:nvGrpSpPr>
          <p:cNvPr id="56" name="Group 4">
            <a:extLst>
              <a:ext uri="{FF2B5EF4-FFF2-40B4-BE49-F238E27FC236}">
                <a16:creationId xmlns:a16="http://schemas.microsoft.com/office/drawing/2014/main" id="{9DF5CEB4-6945-4283-90EF-A7FDD53DE5DD}"/>
              </a:ext>
            </a:extLst>
          </p:cNvPr>
          <p:cNvGrpSpPr>
            <a:grpSpLocks/>
          </p:cNvGrpSpPr>
          <p:nvPr/>
        </p:nvGrpSpPr>
        <p:grpSpPr bwMode="auto">
          <a:xfrm>
            <a:off x="282575" y="1401435"/>
            <a:ext cx="8426450" cy="5067300"/>
            <a:chOff x="315" y="793"/>
            <a:chExt cx="5308" cy="3192"/>
          </a:xfrm>
        </p:grpSpPr>
        <p:grpSp>
          <p:nvGrpSpPr>
            <p:cNvPr id="57" name="Group 5">
              <a:extLst>
                <a:ext uri="{FF2B5EF4-FFF2-40B4-BE49-F238E27FC236}">
                  <a16:creationId xmlns:a16="http://schemas.microsoft.com/office/drawing/2014/main" id="{9E76EB6F-1B19-4CC1-B45B-CEFC0F5DB726}"/>
                </a:ext>
              </a:extLst>
            </p:cNvPr>
            <p:cNvGrpSpPr>
              <a:grpSpLocks/>
            </p:cNvGrpSpPr>
            <p:nvPr/>
          </p:nvGrpSpPr>
          <p:grpSpPr bwMode="auto">
            <a:xfrm>
              <a:off x="329" y="807"/>
              <a:ext cx="5143" cy="184"/>
              <a:chOff x="617" y="1095"/>
              <a:chExt cx="4471" cy="264"/>
            </a:xfrm>
          </p:grpSpPr>
          <p:sp>
            <p:nvSpPr>
              <p:cNvPr id="105" name="Rectangle 6">
                <a:extLst>
                  <a:ext uri="{FF2B5EF4-FFF2-40B4-BE49-F238E27FC236}">
                    <a16:creationId xmlns:a16="http://schemas.microsoft.com/office/drawing/2014/main" id="{26EC1810-C846-445F-B55D-BC5F4DD4ACC6}"/>
                  </a:ext>
                </a:extLst>
              </p:cNvPr>
              <p:cNvSpPr>
                <a:spLocks noChangeArrowheads="1"/>
              </p:cNvSpPr>
              <p:nvPr/>
            </p:nvSpPr>
            <p:spPr bwMode="auto">
              <a:xfrm>
                <a:off x="2809" y="1095"/>
                <a:ext cx="2279" cy="264"/>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06" name="Rectangle 7">
                <a:extLst>
                  <a:ext uri="{FF2B5EF4-FFF2-40B4-BE49-F238E27FC236}">
                    <a16:creationId xmlns:a16="http://schemas.microsoft.com/office/drawing/2014/main" id="{92BAE58B-7E14-4FAC-B2C5-6131E9414D70}"/>
                  </a:ext>
                </a:extLst>
              </p:cNvPr>
              <p:cNvSpPr>
                <a:spLocks noChangeArrowheads="1"/>
              </p:cNvSpPr>
              <p:nvPr/>
            </p:nvSpPr>
            <p:spPr bwMode="auto">
              <a:xfrm>
                <a:off x="617" y="1095"/>
                <a:ext cx="2279" cy="264"/>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grpSp>
        <p:sp>
          <p:nvSpPr>
            <p:cNvPr id="58" name="Rectangle 8">
              <a:extLst>
                <a:ext uri="{FF2B5EF4-FFF2-40B4-BE49-F238E27FC236}">
                  <a16:creationId xmlns:a16="http://schemas.microsoft.com/office/drawing/2014/main" id="{7CA0DCA7-C259-4479-8F06-432FB953668C}"/>
                </a:ext>
              </a:extLst>
            </p:cNvPr>
            <p:cNvSpPr>
              <a:spLocks noChangeArrowheads="1"/>
            </p:cNvSpPr>
            <p:nvPr/>
          </p:nvSpPr>
          <p:spPr bwMode="auto">
            <a:xfrm>
              <a:off x="341" y="817"/>
              <a:ext cx="249"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Times" panose="02020603050405020304" pitchFamily="18" charset="0"/>
                  <a:ea typeface="新細明體" panose="02020500000000000000" pitchFamily="18" charset="-120"/>
                </a:rPr>
                <a:t>Role</a:t>
              </a:r>
              <a:endParaRPr lang="en-GB" altLang="zh-TW">
                <a:latin typeface="Times" panose="02020603050405020304" pitchFamily="18" charset="0"/>
                <a:ea typeface="新細明體" panose="02020500000000000000" pitchFamily="18" charset="-120"/>
              </a:endParaRPr>
            </a:p>
          </p:txBody>
        </p:sp>
        <p:sp>
          <p:nvSpPr>
            <p:cNvPr id="59" name="Rectangle 9">
              <a:extLst>
                <a:ext uri="{FF2B5EF4-FFF2-40B4-BE49-F238E27FC236}">
                  <a16:creationId xmlns:a16="http://schemas.microsoft.com/office/drawing/2014/main" id="{A1D90353-91AC-4895-84BE-A74CE6D63F24}"/>
                </a:ext>
              </a:extLst>
            </p:cNvPr>
            <p:cNvSpPr>
              <a:spLocks noChangeArrowheads="1"/>
            </p:cNvSpPr>
            <p:nvPr/>
          </p:nvSpPr>
          <p:spPr bwMode="auto">
            <a:xfrm>
              <a:off x="1086" y="817"/>
              <a:ext cx="332"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Times" panose="02020603050405020304" pitchFamily="18" charset="0"/>
                  <a:ea typeface="新細明體" panose="02020500000000000000" pitchFamily="18" charset="-120"/>
                </a:rPr>
                <a:t>Status</a:t>
              </a:r>
              <a:endParaRPr lang="en-GB" altLang="zh-TW">
                <a:latin typeface="Times" panose="02020603050405020304" pitchFamily="18" charset="0"/>
                <a:ea typeface="新細明體" panose="02020500000000000000" pitchFamily="18" charset="-120"/>
              </a:endParaRPr>
            </a:p>
          </p:txBody>
        </p:sp>
        <p:sp>
          <p:nvSpPr>
            <p:cNvPr id="60" name="Rectangle 10">
              <a:extLst>
                <a:ext uri="{FF2B5EF4-FFF2-40B4-BE49-F238E27FC236}">
                  <a16:creationId xmlns:a16="http://schemas.microsoft.com/office/drawing/2014/main" id="{2AAD1B97-C97F-4798-B523-3994088E5F95}"/>
                </a:ext>
              </a:extLst>
            </p:cNvPr>
            <p:cNvSpPr>
              <a:spLocks noChangeArrowheads="1"/>
            </p:cNvSpPr>
            <p:nvPr/>
          </p:nvSpPr>
          <p:spPr bwMode="auto">
            <a:xfrm>
              <a:off x="1756" y="817"/>
              <a:ext cx="1520"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Times" panose="02020603050405020304" pitchFamily="18" charset="0"/>
                  <a:ea typeface="新細明體" panose="02020500000000000000" pitchFamily="18" charset="-120"/>
                </a:rPr>
                <a:t>Action of recovery manager</a:t>
              </a:r>
              <a:endParaRPr lang="en-GB" altLang="zh-TW">
                <a:latin typeface="Times" panose="02020603050405020304" pitchFamily="18" charset="0"/>
                <a:ea typeface="新細明體" panose="02020500000000000000" pitchFamily="18" charset="-120"/>
              </a:endParaRPr>
            </a:p>
          </p:txBody>
        </p:sp>
        <p:sp>
          <p:nvSpPr>
            <p:cNvPr id="61" name="Rectangle 11">
              <a:extLst>
                <a:ext uri="{FF2B5EF4-FFF2-40B4-BE49-F238E27FC236}">
                  <a16:creationId xmlns:a16="http://schemas.microsoft.com/office/drawing/2014/main" id="{77EA8FC0-12E1-484A-B1C7-887DE2BFE36F}"/>
                </a:ext>
              </a:extLst>
            </p:cNvPr>
            <p:cNvSpPr>
              <a:spLocks noChangeArrowheads="1"/>
            </p:cNvSpPr>
            <p:nvPr/>
          </p:nvSpPr>
          <p:spPr bwMode="auto">
            <a:xfrm>
              <a:off x="341" y="1026"/>
              <a:ext cx="657"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Coordinator</a:t>
              </a:r>
              <a:endParaRPr lang="en-GB" altLang="zh-TW">
                <a:latin typeface="Times" panose="02020603050405020304" pitchFamily="18" charset="0"/>
                <a:ea typeface="新細明體" panose="02020500000000000000" pitchFamily="18" charset="-120"/>
              </a:endParaRPr>
            </a:p>
          </p:txBody>
        </p:sp>
        <p:sp>
          <p:nvSpPr>
            <p:cNvPr id="62" name="Rectangle 12">
              <a:extLst>
                <a:ext uri="{FF2B5EF4-FFF2-40B4-BE49-F238E27FC236}">
                  <a16:creationId xmlns:a16="http://schemas.microsoft.com/office/drawing/2014/main" id="{0229A4D6-EF05-40CD-A37B-0A5B65282EF2}"/>
                </a:ext>
              </a:extLst>
            </p:cNvPr>
            <p:cNvSpPr>
              <a:spLocks noChangeArrowheads="1"/>
            </p:cNvSpPr>
            <p:nvPr/>
          </p:nvSpPr>
          <p:spPr bwMode="auto">
            <a:xfrm>
              <a:off x="1086" y="1026"/>
              <a:ext cx="499"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Times" panose="02020603050405020304" pitchFamily="18" charset="0"/>
                  <a:ea typeface="新細明體" panose="02020500000000000000" pitchFamily="18" charset="-120"/>
                </a:rPr>
                <a:t>prepared</a:t>
              </a:r>
              <a:endParaRPr lang="en-GB" altLang="zh-TW">
                <a:latin typeface="Times" panose="02020603050405020304" pitchFamily="18" charset="0"/>
                <a:ea typeface="新細明體" panose="02020500000000000000" pitchFamily="18" charset="-120"/>
              </a:endParaRPr>
            </a:p>
          </p:txBody>
        </p:sp>
        <p:sp>
          <p:nvSpPr>
            <p:cNvPr id="63" name="Rectangle 13">
              <a:extLst>
                <a:ext uri="{FF2B5EF4-FFF2-40B4-BE49-F238E27FC236}">
                  <a16:creationId xmlns:a16="http://schemas.microsoft.com/office/drawing/2014/main" id="{2F4F70FE-6818-40F2-B667-0A24DA18091B}"/>
                </a:ext>
              </a:extLst>
            </p:cNvPr>
            <p:cNvSpPr>
              <a:spLocks noChangeArrowheads="1"/>
            </p:cNvSpPr>
            <p:nvPr/>
          </p:nvSpPr>
          <p:spPr bwMode="auto">
            <a:xfrm>
              <a:off x="1756" y="1026"/>
              <a:ext cx="3403"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No decision had been reached before the server failed. It sends</a:t>
              </a:r>
              <a:endParaRPr lang="en-GB" altLang="zh-TW">
                <a:latin typeface="Times" panose="02020603050405020304" pitchFamily="18" charset="0"/>
                <a:ea typeface="新細明體" panose="02020500000000000000" pitchFamily="18" charset="-120"/>
              </a:endParaRPr>
            </a:p>
          </p:txBody>
        </p:sp>
        <p:sp>
          <p:nvSpPr>
            <p:cNvPr id="64" name="Rectangle 14">
              <a:extLst>
                <a:ext uri="{FF2B5EF4-FFF2-40B4-BE49-F238E27FC236}">
                  <a16:creationId xmlns:a16="http://schemas.microsoft.com/office/drawing/2014/main" id="{B7FEF712-9054-4E9C-AB5A-1477916F1171}"/>
                </a:ext>
              </a:extLst>
            </p:cNvPr>
            <p:cNvSpPr>
              <a:spLocks noChangeArrowheads="1"/>
            </p:cNvSpPr>
            <p:nvPr/>
          </p:nvSpPr>
          <p:spPr bwMode="auto">
            <a:xfrm>
              <a:off x="1708" y="1174"/>
              <a:ext cx="952"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Times" panose="02020603050405020304" pitchFamily="18" charset="0"/>
                  <a:ea typeface="新細明體" panose="02020500000000000000" pitchFamily="18" charset="-120"/>
                </a:rPr>
                <a:t>abortTransaction</a:t>
              </a:r>
              <a:endParaRPr lang="en-GB" altLang="zh-TW">
                <a:latin typeface="Times" panose="02020603050405020304" pitchFamily="18" charset="0"/>
                <a:ea typeface="新細明體" panose="02020500000000000000" pitchFamily="18" charset="-120"/>
              </a:endParaRPr>
            </a:p>
          </p:txBody>
        </p:sp>
        <p:sp>
          <p:nvSpPr>
            <p:cNvPr id="65" name="Rectangle 15">
              <a:extLst>
                <a:ext uri="{FF2B5EF4-FFF2-40B4-BE49-F238E27FC236}">
                  <a16:creationId xmlns:a16="http://schemas.microsoft.com/office/drawing/2014/main" id="{D3D6609C-8A1F-4E60-88A9-24EEC8093AAB}"/>
                </a:ext>
              </a:extLst>
            </p:cNvPr>
            <p:cNvSpPr>
              <a:spLocks noChangeArrowheads="1"/>
            </p:cNvSpPr>
            <p:nvPr/>
          </p:nvSpPr>
          <p:spPr bwMode="auto">
            <a:xfrm>
              <a:off x="2651" y="1174"/>
              <a:ext cx="2797"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700">
                  <a:solidFill>
                    <a:srgbClr val="000000"/>
                  </a:solidFill>
                  <a:latin typeface="Times" panose="02020603050405020304" pitchFamily="18" charset="0"/>
                  <a:ea typeface="新細明體" panose="02020500000000000000" pitchFamily="18" charset="-120"/>
                </a:rPr>
                <a:t> </a:t>
              </a:r>
              <a:r>
                <a:rPr lang="en-GB" altLang="zh-TW" sz="1700">
                  <a:solidFill>
                    <a:srgbClr val="000000"/>
                  </a:solidFill>
                  <a:latin typeface="Times" panose="02020603050405020304" pitchFamily="18" charset="0"/>
                  <a:ea typeface="新細明體" panose="02020500000000000000" pitchFamily="18" charset="-120"/>
                </a:rPr>
                <a:t>to all the servers in the participant list and adds the</a:t>
              </a:r>
              <a:endParaRPr lang="en-GB" altLang="zh-TW">
                <a:latin typeface="Times" panose="02020603050405020304" pitchFamily="18" charset="0"/>
                <a:ea typeface="新細明體" panose="02020500000000000000" pitchFamily="18" charset="-120"/>
              </a:endParaRPr>
            </a:p>
          </p:txBody>
        </p:sp>
        <p:sp>
          <p:nvSpPr>
            <p:cNvPr id="66" name="Rectangle 16">
              <a:extLst>
                <a:ext uri="{FF2B5EF4-FFF2-40B4-BE49-F238E27FC236}">
                  <a16:creationId xmlns:a16="http://schemas.microsoft.com/office/drawing/2014/main" id="{38E867FA-0F16-42AE-8D94-E735E3B35409}"/>
                </a:ext>
              </a:extLst>
            </p:cNvPr>
            <p:cNvSpPr>
              <a:spLocks noChangeArrowheads="1"/>
            </p:cNvSpPr>
            <p:nvPr/>
          </p:nvSpPr>
          <p:spPr bwMode="auto">
            <a:xfrm>
              <a:off x="1756" y="1322"/>
              <a:ext cx="974"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transaction status </a:t>
              </a:r>
              <a:endParaRPr lang="en-GB" altLang="zh-TW">
                <a:latin typeface="Times" panose="02020603050405020304" pitchFamily="18" charset="0"/>
                <a:ea typeface="新細明體" panose="02020500000000000000" pitchFamily="18" charset="-120"/>
              </a:endParaRPr>
            </a:p>
          </p:txBody>
        </p:sp>
        <p:sp>
          <p:nvSpPr>
            <p:cNvPr id="67" name="Rectangle 17">
              <a:extLst>
                <a:ext uri="{FF2B5EF4-FFF2-40B4-BE49-F238E27FC236}">
                  <a16:creationId xmlns:a16="http://schemas.microsoft.com/office/drawing/2014/main" id="{6001FD5D-866C-425F-962A-E9543DEE4C96}"/>
                </a:ext>
              </a:extLst>
            </p:cNvPr>
            <p:cNvSpPr>
              <a:spLocks noChangeArrowheads="1"/>
            </p:cNvSpPr>
            <p:nvPr/>
          </p:nvSpPr>
          <p:spPr bwMode="auto">
            <a:xfrm>
              <a:off x="2701" y="1322"/>
              <a:ext cx="423"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Times" panose="02020603050405020304" pitchFamily="18" charset="0"/>
                  <a:ea typeface="新細明體" panose="02020500000000000000" pitchFamily="18" charset="-120"/>
                </a:rPr>
                <a:t>aborted</a:t>
              </a:r>
              <a:endParaRPr lang="en-GB" altLang="zh-TW">
                <a:latin typeface="Times" panose="02020603050405020304" pitchFamily="18" charset="0"/>
                <a:ea typeface="新細明體" panose="02020500000000000000" pitchFamily="18" charset="-120"/>
              </a:endParaRPr>
            </a:p>
          </p:txBody>
        </p:sp>
        <p:sp>
          <p:nvSpPr>
            <p:cNvPr id="68" name="Rectangle 18">
              <a:extLst>
                <a:ext uri="{FF2B5EF4-FFF2-40B4-BE49-F238E27FC236}">
                  <a16:creationId xmlns:a16="http://schemas.microsoft.com/office/drawing/2014/main" id="{71622C30-4DD3-4D08-8673-19568B660B82}"/>
                </a:ext>
              </a:extLst>
            </p:cNvPr>
            <p:cNvSpPr>
              <a:spLocks noChangeArrowheads="1"/>
            </p:cNvSpPr>
            <p:nvPr/>
          </p:nvSpPr>
          <p:spPr bwMode="auto">
            <a:xfrm>
              <a:off x="3097" y="1322"/>
              <a:ext cx="2237"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700">
                  <a:solidFill>
                    <a:srgbClr val="000000"/>
                  </a:solidFill>
                  <a:latin typeface="Times" panose="02020603050405020304" pitchFamily="18" charset="0"/>
                  <a:ea typeface="新細明體" panose="02020500000000000000" pitchFamily="18" charset="-120"/>
                </a:rPr>
                <a:t> </a:t>
              </a:r>
              <a:r>
                <a:rPr lang="en-GB" altLang="zh-TW" sz="1700">
                  <a:solidFill>
                    <a:srgbClr val="000000"/>
                  </a:solidFill>
                  <a:latin typeface="Times" panose="02020603050405020304" pitchFamily="18" charset="0"/>
                  <a:ea typeface="新細明體" panose="02020500000000000000" pitchFamily="18" charset="-120"/>
                </a:rPr>
                <a:t>in its recovery file. Same action for state</a:t>
              </a:r>
              <a:endParaRPr lang="en-GB" altLang="zh-TW">
                <a:latin typeface="Times" panose="02020603050405020304" pitchFamily="18" charset="0"/>
                <a:ea typeface="新細明體" panose="02020500000000000000" pitchFamily="18" charset="-120"/>
              </a:endParaRPr>
            </a:p>
          </p:txBody>
        </p:sp>
        <p:sp>
          <p:nvSpPr>
            <p:cNvPr id="69" name="Rectangle 19">
              <a:extLst>
                <a:ext uri="{FF2B5EF4-FFF2-40B4-BE49-F238E27FC236}">
                  <a16:creationId xmlns:a16="http://schemas.microsoft.com/office/drawing/2014/main" id="{37531469-B3BB-4646-A69F-92CA01608758}"/>
                </a:ext>
              </a:extLst>
            </p:cNvPr>
            <p:cNvSpPr>
              <a:spLocks noChangeArrowheads="1"/>
            </p:cNvSpPr>
            <p:nvPr/>
          </p:nvSpPr>
          <p:spPr bwMode="auto">
            <a:xfrm>
              <a:off x="1756" y="1470"/>
              <a:ext cx="423"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Times" panose="02020603050405020304" pitchFamily="18" charset="0"/>
                  <a:ea typeface="新細明體" panose="02020500000000000000" pitchFamily="18" charset="-120"/>
                </a:rPr>
                <a:t>aborted</a:t>
              </a:r>
              <a:endParaRPr lang="en-GB" altLang="zh-TW">
                <a:latin typeface="Times" panose="02020603050405020304" pitchFamily="18" charset="0"/>
                <a:ea typeface="新細明體" panose="02020500000000000000" pitchFamily="18" charset="-120"/>
              </a:endParaRPr>
            </a:p>
          </p:txBody>
        </p:sp>
        <p:sp>
          <p:nvSpPr>
            <p:cNvPr id="70" name="Rectangle 20">
              <a:extLst>
                <a:ext uri="{FF2B5EF4-FFF2-40B4-BE49-F238E27FC236}">
                  <a16:creationId xmlns:a16="http://schemas.microsoft.com/office/drawing/2014/main" id="{BC5F7A29-9C45-4E26-BF88-C225B085A2A2}"/>
                </a:ext>
              </a:extLst>
            </p:cNvPr>
            <p:cNvSpPr>
              <a:spLocks noChangeArrowheads="1"/>
            </p:cNvSpPr>
            <p:nvPr/>
          </p:nvSpPr>
          <p:spPr bwMode="auto">
            <a:xfrm>
              <a:off x="2154" y="1470"/>
              <a:ext cx="3322"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 If there is no participant list, the participants will eventually</a:t>
              </a:r>
              <a:endParaRPr lang="en-GB" altLang="zh-TW">
                <a:latin typeface="Times" panose="02020603050405020304" pitchFamily="18" charset="0"/>
                <a:ea typeface="新細明體" panose="02020500000000000000" pitchFamily="18" charset="-120"/>
              </a:endParaRPr>
            </a:p>
          </p:txBody>
        </p:sp>
        <p:sp>
          <p:nvSpPr>
            <p:cNvPr id="71" name="Rectangle 21">
              <a:extLst>
                <a:ext uri="{FF2B5EF4-FFF2-40B4-BE49-F238E27FC236}">
                  <a16:creationId xmlns:a16="http://schemas.microsoft.com/office/drawing/2014/main" id="{8DD19C06-4649-4664-96EA-B16776BE844C}"/>
                </a:ext>
              </a:extLst>
            </p:cNvPr>
            <p:cNvSpPr>
              <a:spLocks noChangeArrowheads="1"/>
            </p:cNvSpPr>
            <p:nvPr/>
          </p:nvSpPr>
          <p:spPr bwMode="auto">
            <a:xfrm>
              <a:off x="1756" y="1618"/>
              <a:ext cx="1824"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timeout and abort the transaction.</a:t>
              </a:r>
              <a:endParaRPr lang="en-GB" altLang="zh-TW">
                <a:latin typeface="Times" panose="02020603050405020304" pitchFamily="18" charset="0"/>
                <a:ea typeface="新細明體" panose="02020500000000000000" pitchFamily="18" charset="-120"/>
              </a:endParaRPr>
            </a:p>
          </p:txBody>
        </p:sp>
        <p:sp>
          <p:nvSpPr>
            <p:cNvPr id="72" name="Rectangle 22">
              <a:extLst>
                <a:ext uri="{FF2B5EF4-FFF2-40B4-BE49-F238E27FC236}">
                  <a16:creationId xmlns:a16="http://schemas.microsoft.com/office/drawing/2014/main" id="{08836EA3-EA6C-4C12-B081-D1302EEF3DF3}"/>
                </a:ext>
              </a:extLst>
            </p:cNvPr>
            <p:cNvSpPr>
              <a:spLocks noChangeArrowheads="1"/>
            </p:cNvSpPr>
            <p:nvPr/>
          </p:nvSpPr>
          <p:spPr bwMode="auto">
            <a:xfrm>
              <a:off x="341" y="1766"/>
              <a:ext cx="657"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Coordinator</a:t>
              </a:r>
              <a:endParaRPr lang="en-GB" altLang="zh-TW">
                <a:latin typeface="Times" panose="02020603050405020304" pitchFamily="18" charset="0"/>
                <a:ea typeface="新細明體" panose="02020500000000000000" pitchFamily="18" charset="-120"/>
              </a:endParaRPr>
            </a:p>
          </p:txBody>
        </p:sp>
        <p:sp>
          <p:nvSpPr>
            <p:cNvPr id="73" name="Rectangle 23">
              <a:extLst>
                <a:ext uri="{FF2B5EF4-FFF2-40B4-BE49-F238E27FC236}">
                  <a16:creationId xmlns:a16="http://schemas.microsoft.com/office/drawing/2014/main" id="{9B02BBE3-8EBC-47BD-84D8-841B992834A9}"/>
                </a:ext>
              </a:extLst>
            </p:cNvPr>
            <p:cNvSpPr>
              <a:spLocks noChangeArrowheads="1"/>
            </p:cNvSpPr>
            <p:nvPr/>
          </p:nvSpPr>
          <p:spPr bwMode="auto">
            <a:xfrm>
              <a:off x="1086" y="1766"/>
              <a:ext cx="567"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Times" panose="02020603050405020304" pitchFamily="18" charset="0"/>
                  <a:ea typeface="新細明體" panose="02020500000000000000" pitchFamily="18" charset="-120"/>
                </a:rPr>
                <a:t>committed</a:t>
              </a:r>
              <a:endParaRPr lang="en-GB" altLang="zh-TW">
                <a:latin typeface="Times" panose="02020603050405020304" pitchFamily="18" charset="0"/>
                <a:ea typeface="新細明體" panose="02020500000000000000" pitchFamily="18" charset="-120"/>
              </a:endParaRPr>
            </a:p>
          </p:txBody>
        </p:sp>
        <p:sp>
          <p:nvSpPr>
            <p:cNvPr id="74" name="Rectangle 24">
              <a:extLst>
                <a:ext uri="{FF2B5EF4-FFF2-40B4-BE49-F238E27FC236}">
                  <a16:creationId xmlns:a16="http://schemas.microsoft.com/office/drawing/2014/main" id="{E855AC14-8492-4004-BAD1-1AC9991BB3DD}"/>
                </a:ext>
              </a:extLst>
            </p:cNvPr>
            <p:cNvSpPr>
              <a:spLocks noChangeArrowheads="1"/>
            </p:cNvSpPr>
            <p:nvPr/>
          </p:nvSpPr>
          <p:spPr bwMode="auto">
            <a:xfrm>
              <a:off x="1756" y="1766"/>
              <a:ext cx="3623"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A decision to commit had been reached before the server failed.  It</a:t>
              </a:r>
              <a:endParaRPr lang="en-GB" altLang="zh-TW">
                <a:latin typeface="Times" panose="02020603050405020304" pitchFamily="18" charset="0"/>
                <a:ea typeface="新細明體" panose="02020500000000000000" pitchFamily="18" charset="-120"/>
              </a:endParaRPr>
            </a:p>
          </p:txBody>
        </p:sp>
        <p:sp>
          <p:nvSpPr>
            <p:cNvPr id="75" name="Rectangle 25">
              <a:extLst>
                <a:ext uri="{FF2B5EF4-FFF2-40B4-BE49-F238E27FC236}">
                  <a16:creationId xmlns:a16="http://schemas.microsoft.com/office/drawing/2014/main" id="{8EDF0BC0-7782-49CD-9D48-CFFCF024823A}"/>
                </a:ext>
              </a:extLst>
            </p:cNvPr>
            <p:cNvSpPr>
              <a:spLocks noChangeArrowheads="1"/>
            </p:cNvSpPr>
            <p:nvPr/>
          </p:nvSpPr>
          <p:spPr bwMode="auto">
            <a:xfrm>
              <a:off x="1716" y="1913"/>
              <a:ext cx="431"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sends a </a:t>
              </a:r>
              <a:endParaRPr lang="en-GB" altLang="zh-TW">
                <a:latin typeface="Times" panose="02020603050405020304" pitchFamily="18" charset="0"/>
                <a:ea typeface="新細明體" panose="02020500000000000000" pitchFamily="18" charset="-120"/>
              </a:endParaRPr>
            </a:p>
          </p:txBody>
        </p:sp>
        <p:sp>
          <p:nvSpPr>
            <p:cNvPr id="76" name="Rectangle 26">
              <a:extLst>
                <a:ext uri="{FF2B5EF4-FFF2-40B4-BE49-F238E27FC236}">
                  <a16:creationId xmlns:a16="http://schemas.microsoft.com/office/drawing/2014/main" id="{915260F9-0A27-4E6F-9B3A-9690C8B2F019}"/>
                </a:ext>
              </a:extLst>
            </p:cNvPr>
            <p:cNvSpPr>
              <a:spLocks noChangeArrowheads="1"/>
            </p:cNvSpPr>
            <p:nvPr/>
          </p:nvSpPr>
          <p:spPr bwMode="auto">
            <a:xfrm>
              <a:off x="2139" y="1913"/>
              <a:ext cx="567"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Times" panose="02020603050405020304" pitchFamily="18" charset="0"/>
                  <a:ea typeface="新細明體" panose="02020500000000000000" pitchFamily="18" charset="-120"/>
                </a:rPr>
                <a:t>doCommit</a:t>
              </a:r>
              <a:endParaRPr lang="en-GB" altLang="zh-TW">
                <a:latin typeface="Times" panose="02020603050405020304" pitchFamily="18" charset="0"/>
                <a:ea typeface="新細明體" panose="02020500000000000000" pitchFamily="18" charset="-120"/>
              </a:endParaRPr>
            </a:p>
          </p:txBody>
        </p:sp>
        <p:sp>
          <p:nvSpPr>
            <p:cNvPr id="77" name="Rectangle 27">
              <a:extLst>
                <a:ext uri="{FF2B5EF4-FFF2-40B4-BE49-F238E27FC236}">
                  <a16:creationId xmlns:a16="http://schemas.microsoft.com/office/drawing/2014/main" id="{C10FD6B0-EC15-40DD-BBE8-060AF538DBD4}"/>
                </a:ext>
              </a:extLst>
            </p:cNvPr>
            <p:cNvSpPr>
              <a:spLocks noChangeArrowheads="1"/>
            </p:cNvSpPr>
            <p:nvPr/>
          </p:nvSpPr>
          <p:spPr bwMode="auto">
            <a:xfrm>
              <a:off x="2701" y="1913"/>
              <a:ext cx="2749"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700">
                  <a:solidFill>
                    <a:srgbClr val="000000"/>
                  </a:solidFill>
                  <a:latin typeface="Times" panose="02020603050405020304" pitchFamily="18" charset="0"/>
                  <a:ea typeface="新細明體" panose="02020500000000000000" pitchFamily="18" charset="-120"/>
                </a:rPr>
                <a:t> </a:t>
              </a:r>
              <a:r>
                <a:rPr lang="en-GB" altLang="zh-TW" sz="1700">
                  <a:solidFill>
                    <a:srgbClr val="000000"/>
                  </a:solidFill>
                  <a:latin typeface="Times" panose="02020603050405020304" pitchFamily="18" charset="0"/>
                  <a:ea typeface="新細明體" panose="02020500000000000000" pitchFamily="18" charset="-120"/>
                </a:rPr>
                <a:t>to all the participants in its participant list (in case</a:t>
              </a:r>
              <a:endParaRPr lang="en-GB" altLang="zh-TW">
                <a:latin typeface="Times" panose="02020603050405020304" pitchFamily="18" charset="0"/>
                <a:ea typeface="新細明體" panose="02020500000000000000" pitchFamily="18" charset="-120"/>
              </a:endParaRPr>
            </a:p>
          </p:txBody>
        </p:sp>
        <p:sp>
          <p:nvSpPr>
            <p:cNvPr id="78" name="Rectangle 28">
              <a:extLst>
                <a:ext uri="{FF2B5EF4-FFF2-40B4-BE49-F238E27FC236}">
                  <a16:creationId xmlns:a16="http://schemas.microsoft.com/office/drawing/2014/main" id="{A2826A90-0342-4C53-9851-6E6A8ABD3F4D}"/>
                </a:ext>
              </a:extLst>
            </p:cNvPr>
            <p:cNvSpPr>
              <a:spLocks noChangeArrowheads="1"/>
            </p:cNvSpPr>
            <p:nvPr/>
          </p:nvSpPr>
          <p:spPr bwMode="auto">
            <a:xfrm>
              <a:off x="1756" y="2061"/>
              <a:ext cx="3867"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dirty="0">
                  <a:solidFill>
                    <a:srgbClr val="000000"/>
                  </a:solidFill>
                  <a:latin typeface="Times" panose="02020603050405020304" pitchFamily="18" charset="0"/>
                  <a:ea typeface="新細明體" panose="02020500000000000000" pitchFamily="18" charset="-120"/>
                </a:rPr>
                <a:t>it had not done so before) and resumes the two-phase protocol at step 4</a:t>
              </a:r>
              <a:endParaRPr lang="en-GB" altLang="zh-TW" dirty="0">
                <a:latin typeface="Times" panose="02020603050405020304" pitchFamily="18" charset="0"/>
                <a:ea typeface="新細明體" panose="02020500000000000000" pitchFamily="18" charset="-120"/>
              </a:endParaRPr>
            </a:p>
          </p:txBody>
        </p:sp>
        <p:sp>
          <p:nvSpPr>
            <p:cNvPr id="79" name="Rectangle 29">
              <a:extLst>
                <a:ext uri="{FF2B5EF4-FFF2-40B4-BE49-F238E27FC236}">
                  <a16:creationId xmlns:a16="http://schemas.microsoft.com/office/drawing/2014/main" id="{D5DE3648-CD95-4EB1-B41B-2D36EA44713D}"/>
                </a:ext>
              </a:extLst>
            </p:cNvPr>
            <p:cNvSpPr>
              <a:spLocks noChangeArrowheads="1"/>
            </p:cNvSpPr>
            <p:nvPr/>
          </p:nvSpPr>
          <p:spPr bwMode="auto">
            <a:xfrm>
              <a:off x="1756" y="2209"/>
              <a:ext cx="578"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(Fig 17.5).</a:t>
              </a:r>
              <a:endParaRPr lang="en-GB" altLang="zh-TW">
                <a:latin typeface="Times" panose="02020603050405020304" pitchFamily="18" charset="0"/>
                <a:ea typeface="新細明體" panose="02020500000000000000" pitchFamily="18" charset="-120"/>
              </a:endParaRPr>
            </a:p>
          </p:txBody>
        </p:sp>
        <p:sp>
          <p:nvSpPr>
            <p:cNvPr id="80" name="Rectangle 30">
              <a:extLst>
                <a:ext uri="{FF2B5EF4-FFF2-40B4-BE49-F238E27FC236}">
                  <a16:creationId xmlns:a16="http://schemas.microsoft.com/office/drawing/2014/main" id="{2DE8CC1E-298D-44E6-A5AB-870EAA89F2C2}"/>
                </a:ext>
              </a:extLst>
            </p:cNvPr>
            <p:cNvSpPr>
              <a:spLocks noChangeArrowheads="1"/>
            </p:cNvSpPr>
            <p:nvPr/>
          </p:nvSpPr>
          <p:spPr bwMode="auto">
            <a:xfrm>
              <a:off x="341" y="2357"/>
              <a:ext cx="589"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Participant</a:t>
              </a:r>
              <a:endParaRPr lang="en-GB" altLang="zh-TW">
                <a:latin typeface="Times" panose="02020603050405020304" pitchFamily="18" charset="0"/>
                <a:ea typeface="新細明體" panose="02020500000000000000" pitchFamily="18" charset="-120"/>
              </a:endParaRPr>
            </a:p>
          </p:txBody>
        </p:sp>
        <p:sp>
          <p:nvSpPr>
            <p:cNvPr id="81" name="Rectangle 31">
              <a:extLst>
                <a:ext uri="{FF2B5EF4-FFF2-40B4-BE49-F238E27FC236}">
                  <a16:creationId xmlns:a16="http://schemas.microsoft.com/office/drawing/2014/main" id="{3A88D0FF-D902-4116-A85A-A1DD05C1D29F}"/>
                </a:ext>
              </a:extLst>
            </p:cNvPr>
            <p:cNvSpPr>
              <a:spLocks noChangeArrowheads="1"/>
            </p:cNvSpPr>
            <p:nvPr/>
          </p:nvSpPr>
          <p:spPr bwMode="auto">
            <a:xfrm>
              <a:off x="1086" y="2357"/>
              <a:ext cx="567"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Times" panose="02020603050405020304" pitchFamily="18" charset="0"/>
                  <a:ea typeface="新細明體" panose="02020500000000000000" pitchFamily="18" charset="-120"/>
                </a:rPr>
                <a:t>committed</a:t>
              </a:r>
              <a:endParaRPr lang="en-GB" altLang="zh-TW">
                <a:latin typeface="Times" panose="02020603050405020304" pitchFamily="18" charset="0"/>
                <a:ea typeface="新細明體" panose="02020500000000000000" pitchFamily="18" charset="-120"/>
              </a:endParaRPr>
            </a:p>
          </p:txBody>
        </p:sp>
        <p:sp>
          <p:nvSpPr>
            <p:cNvPr id="82" name="Rectangle 32">
              <a:extLst>
                <a:ext uri="{FF2B5EF4-FFF2-40B4-BE49-F238E27FC236}">
                  <a16:creationId xmlns:a16="http://schemas.microsoft.com/office/drawing/2014/main" id="{6565190A-FE1D-4B39-9008-3854D056CD00}"/>
                </a:ext>
              </a:extLst>
            </p:cNvPr>
            <p:cNvSpPr>
              <a:spLocks noChangeArrowheads="1"/>
            </p:cNvSpPr>
            <p:nvPr/>
          </p:nvSpPr>
          <p:spPr bwMode="auto">
            <a:xfrm>
              <a:off x="1716" y="2357"/>
              <a:ext cx="1290"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The participant sends a </a:t>
              </a:r>
              <a:endParaRPr lang="en-GB" altLang="zh-TW">
                <a:latin typeface="Times" panose="02020603050405020304" pitchFamily="18" charset="0"/>
                <a:ea typeface="新細明體" panose="02020500000000000000" pitchFamily="18" charset="-120"/>
              </a:endParaRPr>
            </a:p>
          </p:txBody>
        </p:sp>
        <p:sp>
          <p:nvSpPr>
            <p:cNvPr id="83" name="Rectangle 33">
              <a:extLst>
                <a:ext uri="{FF2B5EF4-FFF2-40B4-BE49-F238E27FC236}">
                  <a16:creationId xmlns:a16="http://schemas.microsoft.com/office/drawing/2014/main" id="{58F2E906-6E39-49FA-872C-D60A0CB21000}"/>
                </a:ext>
              </a:extLst>
            </p:cNvPr>
            <p:cNvSpPr>
              <a:spLocks noChangeArrowheads="1"/>
            </p:cNvSpPr>
            <p:nvPr/>
          </p:nvSpPr>
          <p:spPr bwMode="auto">
            <a:xfrm>
              <a:off x="2995" y="2357"/>
              <a:ext cx="854"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Times" panose="02020603050405020304" pitchFamily="18" charset="0"/>
                  <a:ea typeface="新細明體" panose="02020500000000000000" pitchFamily="18" charset="-120"/>
                </a:rPr>
                <a:t>haveCommitted</a:t>
              </a:r>
              <a:endParaRPr lang="en-GB" altLang="zh-TW">
                <a:latin typeface="Times" panose="02020603050405020304" pitchFamily="18" charset="0"/>
                <a:ea typeface="新細明體" panose="02020500000000000000" pitchFamily="18" charset="-120"/>
              </a:endParaRPr>
            </a:p>
          </p:txBody>
        </p:sp>
        <p:sp>
          <p:nvSpPr>
            <p:cNvPr id="84" name="Rectangle 34">
              <a:extLst>
                <a:ext uri="{FF2B5EF4-FFF2-40B4-BE49-F238E27FC236}">
                  <a16:creationId xmlns:a16="http://schemas.microsoft.com/office/drawing/2014/main" id="{EB628310-FA18-461E-9163-89BA3DBC1E0D}"/>
                </a:ext>
              </a:extLst>
            </p:cNvPr>
            <p:cNvSpPr>
              <a:spLocks noChangeArrowheads="1"/>
            </p:cNvSpPr>
            <p:nvPr/>
          </p:nvSpPr>
          <p:spPr bwMode="auto">
            <a:xfrm>
              <a:off x="3818" y="2357"/>
              <a:ext cx="1679"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700">
                  <a:solidFill>
                    <a:srgbClr val="000000"/>
                  </a:solidFill>
                  <a:latin typeface="Times" panose="02020603050405020304" pitchFamily="18" charset="0"/>
                  <a:ea typeface="新細明體" panose="02020500000000000000" pitchFamily="18" charset="-120"/>
                </a:rPr>
                <a:t> </a:t>
              </a:r>
              <a:r>
                <a:rPr lang="en-GB" altLang="zh-TW" sz="1700">
                  <a:solidFill>
                    <a:srgbClr val="000000"/>
                  </a:solidFill>
                  <a:latin typeface="Times" panose="02020603050405020304" pitchFamily="18" charset="0"/>
                  <a:ea typeface="新細明體" panose="02020500000000000000" pitchFamily="18" charset="-120"/>
                </a:rPr>
                <a:t>message to the coordinator (in</a:t>
              </a:r>
              <a:endParaRPr lang="en-GB" altLang="zh-TW">
                <a:latin typeface="Times" panose="02020603050405020304" pitchFamily="18" charset="0"/>
                <a:ea typeface="新細明體" panose="02020500000000000000" pitchFamily="18" charset="-120"/>
              </a:endParaRPr>
            </a:p>
          </p:txBody>
        </p:sp>
        <p:sp>
          <p:nvSpPr>
            <p:cNvPr id="85" name="Rectangle 35">
              <a:extLst>
                <a:ext uri="{FF2B5EF4-FFF2-40B4-BE49-F238E27FC236}">
                  <a16:creationId xmlns:a16="http://schemas.microsoft.com/office/drawing/2014/main" id="{6D76DCE6-456C-4162-A30A-1B5A40885DCC}"/>
                </a:ext>
              </a:extLst>
            </p:cNvPr>
            <p:cNvSpPr>
              <a:spLocks noChangeArrowheads="1"/>
            </p:cNvSpPr>
            <p:nvPr/>
          </p:nvSpPr>
          <p:spPr bwMode="auto">
            <a:xfrm>
              <a:off x="1756" y="2505"/>
              <a:ext cx="3845"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case this was not done before it failed). This will allow the coordinator</a:t>
              </a:r>
              <a:endParaRPr lang="en-GB" altLang="zh-TW">
                <a:latin typeface="Times" panose="02020603050405020304" pitchFamily="18" charset="0"/>
                <a:ea typeface="新細明體" panose="02020500000000000000" pitchFamily="18" charset="-120"/>
              </a:endParaRPr>
            </a:p>
          </p:txBody>
        </p:sp>
        <p:sp>
          <p:nvSpPr>
            <p:cNvPr id="86" name="Rectangle 36">
              <a:extLst>
                <a:ext uri="{FF2B5EF4-FFF2-40B4-BE49-F238E27FC236}">
                  <a16:creationId xmlns:a16="http://schemas.microsoft.com/office/drawing/2014/main" id="{2788E9BA-74CB-49FF-BE89-A32A3770B9DE}"/>
                </a:ext>
              </a:extLst>
            </p:cNvPr>
            <p:cNvSpPr>
              <a:spLocks noChangeArrowheads="1"/>
            </p:cNvSpPr>
            <p:nvPr/>
          </p:nvSpPr>
          <p:spPr bwMode="auto">
            <a:xfrm>
              <a:off x="1756" y="2653"/>
              <a:ext cx="3669"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to discard information about this transaction at the next checkpoint.</a:t>
              </a:r>
              <a:endParaRPr lang="en-GB" altLang="zh-TW">
                <a:latin typeface="Times" panose="02020603050405020304" pitchFamily="18" charset="0"/>
                <a:ea typeface="新細明體" panose="02020500000000000000" pitchFamily="18" charset="-120"/>
              </a:endParaRPr>
            </a:p>
          </p:txBody>
        </p:sp>
        <p:sp>
          <p:nvSpPr>
            <p:cNvPr id="87" name="Rectangle 37">
              <a:extLst>
                <a:ext uri="{FF2B5EF4-FFF2-40B4-BE49-F238E27FC236}">
                  <a16:creationId xmlns:a16="http://schemas.microsoft.com/office/drawing/2014/main" id="{E5D1014E-226D-4B07-9BD1-33F5D6E009DA}"/>
                </a:ext>
              </a:extLst>
            </p:cNvPr>
            <p:cNvSpPr>
              <a:spLocks noChangeArrowheads="1"/>
            </p:cNvSpPr>
            <p:nvPr/>
          </p:nvSpPr>
          <p:spPr bwMode="auto">
            <a:xfrm>
              <a:off x="341" y="2801"/>
              <a:ext cx="589"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Participant</a:t>
              </a:r>
              <a:endParaRPr lang="en-GB" altLang="zh-TW">
                <a:latin typeface="Times" panose="02020603050405020304" pitchFamily="18" charset="0"/>
                <a:ea typeface="新細明體" panose="02020500000000000000" pitchFamily="18" charset="-120"/>
              </a:endParaRPr>
            </a:p>
          </p:txBody>
        </p:sp>
        <p:sp>
          <p:nvSpPr>
            <p:cNvPr id="88" name="Rectangle 38">
              <a:extLst>
                <a:ext uri="{FF2B5EF4-FFF2-40B4-BE49-F238E27FC236}">
                  <a16:creationId xmlns:a16="http://schemas.microsoft.com/office/drawing/2014/main" id="{AD48B468-F419-4239-AD02-2A16C0D6A545}"/>
                </a:ext>
              </a:extLst>
            </p:cNvPr>
            <p:cNvSpPr>
              <a:spLocks noChangeArrowheads="1"/>
            </p:cNvSpPr>
            <p:nvPr/>
          </p:nvSpPr>
          <p:spPr bwMode="auto">
            <a:xfrm>
              <a:off x="1086" y="2801"/>
              <a:ext cx="521"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Times" panose="02020603050405020304" pitchFamily="18" charset="0"/>
                  <a:ea typeface="新細明體" panose="02020500000000000000" pitchFamily="18" charset="-120"/>
                </a:rPr>
                <a:t>uncertain</a:t>
              </a:r>
              <a:endParaRPr lang="en-GB" altLang="zh-TW">
                <a:latin typeface="Times" panose="02020603050405020304" pitchFamily="18" charset="0"/>
                <a:ea typeface="新細明體" panose="02020500000000000000" pitchFamily="18" charset="-120"/>
              </a:endParaRPr>
            </a:p>
          </p:txBody>
        </p:sp>
        <p:sp>
          <p:nvSpPr>
            <p:cNvPr id="89" name="Rectangle 39">
              <a:extLst>
                <a:ext uri="{FF2B5EF4-FFF2-40B4-BE49-F238E27FC236}">
                  <a16:creationId xmlns:a16="http://schemas.microsoft.com/office/drawing/2014/main" id="{9495E6B7-6EE5-43EF-88A6-A5A1C3493928}"/>
                </a:ext>
              </a:extLst>
            </p:cNvPr>
            <p:cNvSpPr>
              <a:spLocks noChangeArrowheads="1"/>
            </p:cNvSpPr>
            <p:nvPr/>
          </p:nvSpPr>
          <p:spPr bwMode="auto">
            <a:xfrm>
              <a:off x="1756" y="2801"/>
              <a:ext cx="3817"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The participant failed before it knew the outcome of the transaction. It</a:t>
              </a:r>
              <a:endParaRPr lang="en-GB" altLang="zh-TW">
                <a:latin typeface="Times" panose="02020603050405020304" pitchFamily="18" charset="0"/>
                <a:ea typeface="新細明體" panose="02020500000000000000" pitchFamily="18" charset="-120"/>
              </a:endParaRPr>
            </a:p>
          </p:txBody>
        </p:sp>
        <p:sp>
          <p:nvSpPr>
            <p:cNvPr id="90" name="Rectangle 40">
              <a:extLst>
                <a:ext uri="{FF2B5EF4-FFF2-40B4-BE49-F238E27FC236}">
                  <a16:creationId xmlns:a16="http://schemas.microsoft.com/office/drawing/2014/main" id="{E6CC608D-2B81-440B-8DA4-6B6556900E3C}"/>
                </a:ext>
              </a:extLst>
            </p:cNvPr>
            <p:cNvSpPr>
              <a:spLocks noChangeArrowheads="1"/>
            </p:cNvSpPr>
            <p:nvPr/>
          </p:nvSpPr>
          <p:spPr bwMode="auto">
            <a:xfrm>
              <a:off x="1756" y="2949"/>
              <a:ext cx="3604"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cannot determine the status of the transaction until the coordinator</a:t>
              </a:r>
              <a:endParaRPr lang="en-GB" altLang="zh-TW">
                <a:latin typeface="Times" panose="02020603050405020304" pitchFamily="18" charset="0"/>
                <a:ea typeface="新細明體" panose="02020500000000000000" pitchFamily="18" charset="-120"/>
              </a:endParaRPr>
            </a:p>
          </p:txBody>
        </p:sp>
        <p:sp>
          <p:nvSpPr>
            <p:cNvPr id="91" name="Rectangle 41">
              <a:extLst>
                <a:ext uri="{FF2B5EF4-FFF2-40B4-BE49-F238E27FC236}">
                  <a16:creationId xmlns:a16="http://schemas.microsoft.com/office/drawing/2014/main" id="{F1822D2D-E022-4055-A4DB-B109CD891BF9}"/>
                </a:ext>
              </a:extLst>
            </p:cNvPr>
            <p:cNvSpPr>
              <a:spLocks noChangeArrowheads="1"/>
            </p:cNvSpPr>
            <p:nvPr/>
          </p:nvSpPr>
          <p:spPr bwMode="auto">
            <a:xfrm>
              <a:off x="1660" y="3097"/>
              <a:ext cx="2176"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informs it of the decision. It will send a </a:t>
              </a:r>
              <a:endParaRPr lang="en-GB" altLang="zh-TW">
                <a:latin typeface="Times" panose="02020603050405020304" pitchFamily="18" charset="0"/>
                <a:ea typeface="新細明體" panose="02020500000000000000" pitchFamily="18" charset="-120"/>
              </a:endParaRPr>
            </a:p>
          </p:txBody>
        </p:sp>
        <p:sp>
          <p:nvSpPr>
            <p:cNvPr id="92" name="Rectangle 42">
              <a:extLst>
                <a:ext uri="{FF2B5EF4-FFF2-40B4-BE49-F238E27FC236}">
                  <a16:creationId xmlns:a16="http://schemas.microsoft.com/office/drawing/2014/main" id="{051ADD91-5071-418E-8B3A-A422F4E3AB69}"/>
                </a:ext>
              </a:extLst>
            </p:cNvPr>
            <p:cNvSpPr>
              <a:spLocks noChangeArrowheads="1"/>
            </p:cNvSpPr>
            <p:nvPr/>
          </p:nvSpPr>
          <p:spPr bwMode="auto">
            <a:xfrm>
              <a:off x="3826" y="3097"/>
              <a:ext cx="650"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Times" panose="02020603050405020304" pitchFamily="18" charset="0"/>
                  <a:ea typeface="新細明體" panose="02020500000000000000" pitchFamily="18" charset="-120"/>
                </a:rPr>
                <a:t>getDecision</a:t>
              </a:r>
              <a:endParaRPr lang="en-GB" altLang="zh-TW">
                <a:latin typeface="Times" panose="02020603050405020304" pitchFamily="18" charset="0"/>
                <a:ea typeface="新細明體" panose="02020500000000000000" pitchFamily="18" charset="-120"/>
              </a:endParaRPr>
            </a:p>
          </p:txBody>
        </p:sp>
        <p:sp>
          <p:nvSpPr>
            <p:cNvPr id="93" name="Rectangle 43">
              <a:extLst>
                <a:ext uri="{FF2B5EF4-FFF2-40B4-BE49-F238E27FC236}">
                  <a16:creationId xmlns:a16="http://schemas.microsoft.com/office/drawing/2014/main" id="{4E6A91C8-3496-4E0C-8256-F5DFC3740A07}"/>
                </a:ext>
              </a:extLst>
            </p:cNvPr>
            <p:cNvSpPr>
              <a:spLocks noChangeArrowheads="1"/>
            </p:cNvSpPr>
            <p:nvPr/>
          </p:nvSpPr>
          <p:spPr bwMode="auto">
            <a:xfrm>
              <a:off x="4464" y="3097"/>
              <a:ext cx="1001"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700">
                  <a:solidFill>
                    <a:srgbClr val="000000"/>
                  </a:solidFill>
                  <a:latin typeface="Times" panose="02020603050405020304" pitchFamily="18" charset="0"/>
                  <a:ea typeface="新細明體" panose="02020500000000000000" pitchFamily="18" charset="-120"/>
                </a:rPr>
                <a:t> </a:t>
              </a:r>
              <a:r>
                <a:rPr lang="en-GB" altLang="zh-TW" sz="1700">
                  <a:solidFill>
                    <a:srgbClr val="000000"/>
                  </a:solidFill>
                  <a:latin typeface="Times" panose="02020603050405020304" pitchFamily="18" charset="0"/>
                  <a:ea typeface="新細明體" panose="02020500000000000000" pitchFamily="18" charset="-120"/>
                </a:rPr>
                <a:t>to the coordinator</a:t>
              </a:r>
              <a:endParaRPr lang="en-GB" altLang="zh-TW">
                <a:latin typeface="Times" panose="02020603050405020304" pitchFamily="18" charset="0"/>
                <a:ea typeface="新細明體" panose="02020500000000000000" pitchFamily="18" charset="-120"/>
              </a:endParaRPr>
            </a:p>
          </p:txBody>
        </p:sp>
        <p:sp>
          <p:nvSpPr>
            <p:cNvPr id="94" name="Rectangle 44">
              <a:extLst>
                <a:ext uri="{FF2B5EF4-FFF2-40B4-BE49-F238E27FC236}">
                  <a16:creationId xmlns:a16="http://schemas.microsoft.com/office/drawing/2014/main" id="{82696CF7-FD9F-4FA6-B6FB-04BD1A5AAFDA}"/>
                </a:ext>
              </a:extLst>
            </p:cNvPr>
            <p:cNvSpPr>
              <a:spLocks noChangeArrowheads="1"/>
            </p:cNvSpPr>
            <p:nvPr/>
          </p:nvSpPr>
          <p:spPr bwMode="auto">
            <a:xfrm>
              <a:off x="1756" y="3245"/>
              <a:ext cx="3807"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to determine the status of the transaction. When it receives the reply it</a:t>
              </a:r>
              <a:endParaRPr lang="en-GB" altLang="zh-TW">
                <a:latin typeface="Times" panose="02020603050405020304" pitchFamily="18" charset="0"/>
                <a:ea typeface="新細明體" panose="02020500000000000000" pitchFamily="18" charset="-120"/>
              </a:endParaRPr>
            </a:p>
          </p:txBody>
        </p:sp>
        <p:sp>
          <p:nvSpPr>
            <p:cNvPr id="95" name="Rectangle 45">
              <a:extLst>
                <a:ext uri="{FF2B5EF4-FFF2-40B4-BE49-F238E27FC236}">
                  <a16:creationId xmlns:a16="http://schemas.microsoft.com/office/drawing/2014/main" id="{0884067D-BE63-4BF2-81E6-4AE4F49B095A}"/>
                </a:ext>
              </a:extLst>
            </p:cNvPr>
            <p:cNvSpPr>
              <a:spLocks noChangeArrowheads="1"/>
            </p:cNvSpPr>
            <p:nvPr/>
          </p:nvSpPr>
          <p:spPr bwMode="auto">
            <a:xfrm>
              <a:off x="1756" y="3393"/>
              <a:ext cx="1832"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will commit or abort accordingly.</a:t>
              </a:r>
              <a:endParaRPr lang="en-GB" altLang="zh-TW">
                <a:latin typeface="Times" panose="02020603050405020304" pitchFamily="18" charset="0"/>
                <a:ea typeface="新細明體" panose="02020500000000000000" pitchFamily="18" charset="-120"/>
              </a:endParaRPr>
            </a:p>
          </p:txBody>
        </p:sp>
        <p:sp>
          <p:nvSpPr>
            <p:cNvPr id="96" name="Rectangle 46">
              <a:extLst>
                <a:ext uri="{FF2B5EF4-FFF2-40B4-BE49-F238E27FC236}">
                  <a16:creationId xmlns:a16="http://schemas.microsoft.com/office/drawing/2014/main" id="{7C4D0B86-3BFB-4CAE-BD72-E0BF91BC8EE0}"/>
                </a:ext>
              </a:extLst>
            </p:cNvPr>
            <p:cNvSpPr>
              <a:spLocks noChangeArrowheads="1"/>
            </p:cNvSpPr>
            <p:nvPr/>
          </p:nvSpPr>
          <p:spPr bwMode="auto">
            <a:xfrm>
              <a:off x="341" y="3595"/>
              <a:ext cx="589"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Participant</a:t>
              </a:r>
              <a:endParaRPr lang="en-GB" altLang="zh-TW">
                <a:latin typeface="Times" panose="02020603050405020304" pitchFamily="18" charset="0"/>
                <a:ea typeface="新細明體" panose="02020500000000000000" pitchFamily="18" charset="-120"/>
              </a:endParaRPr>
            </a:p>
          </p:txBody>
        </p:sp>
        <p:sp>
          <p:nvSpPr>
            <p:cNvPr id="97" name="Rectangle 47">
              <a:extLst>
                <a:ext uri="{FF2B5EF4-FFF2-40B4-BE49-F238E27FC236}">
                  <a16:creationId xmlns:a16="http://schemas.microsoft.com/office/drawing/2014/main" id="{5635C767-0A63-4F67-9AF7-5FEDE8EDDF6A}"/>
                </a:ext>
              </a:extLst>
            </p:cNvPr>
            <p:cNvSpPr>
              <a:spLocks noChangeArrowheads="1"/>
            </p:cNvSpPr>
            <p:nvPr/>
          </p:nvSpPr>
          <p:spPr bwMode="auto">
            <a:xfrm>
              <a:off x="1086" y="3595"/>
              <a:ext cx="499"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Times" panose="02020603050405020304" pitchFamily="18" charset="0"/>
                  <a:ea typeface="新細明體" panose="02020500000000000000" pitchFamily="18" charset="-120"/>
                </a:rPr>
                <a:t>prepared</a:t>
              </a:r>
              <a:endParaRPr lang="en-GB" altLang="zh-TW">
                <a:latin typeface="Times" panose="02020603050405020304" pitchFamily="18" charset="0"/>
                <a:ea typeface="新細明體" panose="02020500000000000000" pitchFamily="18" charset="-120"/>
              </a:endParaRPr>
            </a:p>
          </p:txBody>
        </p:sp>
        <p:sp>
          <p:nvSpPr>
            <p:cNvPr id="98" name="Rectangle 48">
              <a:extLst>
                <a:ext uri="{FF2B5EF4-FFF2-40B4-BE49-F238E27FC236}">
                  <a16:creationId xmlns:a16="http://schemas.microsoft.com/office/drawing/2014/main" id="{9BFEC882-5F0A-474F-B8E5-CE09F690B05B}"/>
                </a:ext>
              </a:extLst>
            </p:cNvPr>
            <p:cNvSpPr>
              <a:spLocks noChangeArrowheads="1"/>
            </p:cNvSpPr>
            <p:nvPr/>
          </p:nvSpPr>
          <p:spPr bwMode="auto">
            <a:xfrm>
              <a:off x="1756" y="3595"/>
              <a:ext cx="3414"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dirty="0">
                  <a:solidFill>
                    <a:srgbClr val="000000"/>
                  </a:solidFill>
                  <a:latin typeface="Times" panose="02020603050405020304" pitchFamily="18" charset="0"/>
                  <a:ea typeface="新細明體" panose="02020500000000000000" pitchFamily="18" charset="-120"/>
                </a:rPr>
                <a:t>The participant has not yet voted and can abort the transaction.</a:t>
              </a:r>
              <a:endParaRPr lang="en-GB" altLang="zh-TW" dirty="0">
                <a:latin typeface="Times" panose="02020603050405020304" pitchFamily="18" charset="0"/>
                <a:ea typeface="新細明體" panose="02020500000000000000" pitchFamily="18" charset="-120"/>
              </a:endParaRPr>
            </a:p>
          </p:txBody>
        </p:sp>
        <p:sp>
          <p:nvSpPr>
            <p:cNvPr id="99" name="Rectangle 49">
              <a:extLst>
                <a:ext uri="{FF2B5EF4-FFF2-40B4-BE49-F238E27FC236}">
                  <a16:creationId xmlns:a16="http://schemas.microsoft.com/office/drawing/2014/main" id="{84C920E5-3132-4D6C-9B73-4B43D8BB43E3}"/>
                </a:ext>
              </a:extLst>
            </p:cNvPr>
            <p:cNvSpPr>
              <a:spLocks noChangeArrowheads="1"/>
            </p:cNvSpPr>
            <p:nvPr/>
          </p:nvSpPr>
          <p:spPr bwMode="auto">
            <a:xfrm>
              <a:off x="341" y="3798"/>
              <a:ext cx="657"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Coordinator</a:t>
              </a:r>
              <a:endParaRPr lang="en-GB" altLang="zh-TW">
                <a:latin typeface="Times" panose="02020603050405020304" pitchFamily="18" charset="0"/>
                <a:ea typeface="新細明體" panose="02020500000000000000" pitchFamily="18" charset="-120"/>
              </a:endParaRPr>
            </a:p>
          </p:txBody>
        </p:sp>
        <p:sp>
          <p:nvSpPr>
            <p:cNvPr id="100" name="Rectangle 50">
              <a:extLst>
                <a:ext uri="{FF2B5EF4-FFF2-40B4-BE49-F238E27FC236}">
                  <a16:creationId xmlns:a16="http://schemas.microsoft.com/office/drawing/2014/main" id="{E0D1E461-4602-45D2-B98A-E17AAE1713DC}"/>
                </a:ext>
              </a:extLst>
            </p:cNvPr>
            <p:cNvSpPr>
              <a:spLocks noChangeArrowheads="1"/>
            </p:cNvSpPr>
            <p:nvPr/>
          </p:nvSpPr>
          <p:spPr bwMode="auto">
            <a:xfrm>
              <a:off x="1086" y="3798"/>
              <a:ext cx="264"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Times" panose="02020603050405020304" pitchFamily="18" charset="0"/>
                  <a:ea typeface="新細明體" panose="02020500000000000000" pitchFamily="18" charset="-120"/>
                </a:rPr>
                <a:t>done</a:t>
              </a:r>
              <a:endParaRPr lang="en-GB" altLang="zh-TW">
                <a:latin typeface="Times" panose="02020603050405020304" pitchFamily="18" charset="0"/>
                <a:ea typeface="新細明體" panose="02020500000000000000" pitchFamily="18" charset="-120"/>
              </a:endParaRPr>
            </a:p>
          </p:txBody>
        </p:sp>
        <p:sp>
          <p:nvSpPr>
            <p:cNvPr id="101" name="Rectangle 51">
              <a:extLst>
                <a:ext uri="{FF2B5EF4-FFF2-40B4-BE49-F238E27FC236}">
                  <a16:creationId xmlns:a16="http://schemas.microsoft.com/office/drawing/2014/main" id="{D12FBB6A-64EA-4B77-BA8E-A4C078DABEEF}"/>
                </a:ext>
              </a:extLst>
            </p:cNvPr>
            <p:cNvSpPr>
              <a:spLocks noChangeArrowheads="1"/>
            </p:cNvSpPr>
            <p:nvPr/>
          </p:nvSpPr>
          <p:spPr bwMode="auto">
            <a:xfrm>
              <a:off x="1334" y="3798"/>
              <a:ext cx="34"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700" i="1">
                  <a:solidFill>
                    <a:srgbClr val="000000"/>
                  </a:solidFill>
                  <a:latin typeface="Times" panose="02020603050405020304" pitchFamily="18" charset="0"/>
                  <a:ea typeface="新細明體" panose="02020500000000000000" pitchFamily="18" charset="-120"/>
                </a:rPr>
                <a:t> </a:t>
              </a:r>
              <a:endParaRPr lang="zh-TW" altLang="en-GB">
                <a:latin typeface="Times" panose="02020603050405020304" pitchFamily="18" charset="0"/>
                <a:ea typeface="新細明體" panose="02020500000000000000" pitchFamily="18" charset="-120"/>
              </a:endParaRPr>
            </a:p>
          </p:txBody>
        </p:sp>
        <p:sp>
          <p:nvSpPr>
            <p:cNvPr id="102" name="Rectangle 52">
              <a:extLst>
                <a:ext uri="{FF2B5EF4-FFF2-40B4-BE49-F238E27FC236}">
                  <a16:creationId xmlns:a16="http://schemas.microsoft.com/office/drawing/2014/main" id="{4657E7A3-A3F1-4EB7-A7AC-C4B8E5FF4915}"/>
                </a:ext>
              </a:extLst>
            </p:cNvPr>
            <p:cNvSpPr>
              <a:spLocks noChangeArrowheads="1"/>
            </p:cNvSpPr>
            <p:nvPr/>
          </p:nvSpPr>
          <p:spPr bwMode="auto">
            <a:xfrm>
              <a:off x="1756" y="3798"/>
              <a:ext cx="1178" cy="163"/>
            </a:xfrm>
            <a:prstGeom prst="rect">
              <a:avLst/>
            </a:prstGeom>
            <a:solidFill>
              <a:srgbClr val="FBFBF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Times" panose="02020603050405020304" pitchFamily="18" charset="0"/>
                  <a:ea typeface="新細明體" panose="02020500000000000000" pitchFamily="18" charset="-120"/>
                </a:rPr>
                <a:t>No action is required.</a:t>
              </a:r>
              <a:endParaRPr lang="en-GB" altLang="zh-TW">
                <a:latin typeface="Times" panose="02020603050405020304" pitchFamily="18" charset="0"/>
                <a:ea typeface="新細明體" panose="02020500000000000000" pitchFamily="18" charset="-120"/>
              </a:endParaRPr>
            </a:p>
          </p:txBody>
        </p:sp>
        <p:sp>
          <p:nvSpPr>
            <p:cNvPr id="103" name="Line 53">
              <a:extLst>
                <a:ext uri="{FF2B5EF4-FFF2-40B4-BE49-F238E27FC236}">
                  <a16:creationId xmlns:a16="http://schemas.microsoft.com/office/drawing/2014/main" id="{D7D1133F-60C7-45C8-8543-44DBE7484ABE}"/>
                </a:ext>
              </a:extLst>
            </p:cNvPr>
            <p:cNvSpPr>
              <a:spLocks noChangeShapeType="1"/>
            </p:cNvSpPr>
            <p:nvPr/>
          </p:nvSpPr>
          <p:spPr bwMode="auto">
            <a:xfrm>
              <a:off x="315" y="793"/>
              <a:ext cx="5162"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04" name="Line 54">
              <a:extLst>
                <a:ext uri="{FF2B5EF4-FFF2-40B4-BE49-F238E27FC236}">
                  <a16:creationId xmlns:a16="http://schemas.microsoft.com/office/drawing/2014/main" id="{C9BBB279-A325-4E30-AD0F-34893F501DA0}"/>
                </a:ext>
              </a:extLst>
            </p:cNvPr>
            <p:cNvSpPr>
              <a:spLocks noChangeShapeType="1"/>
            </p:cNvSpPr>
            <p:nvPr/>
          </p:nvSpPr>
          <p:spPr bwMode="auto">
            <a:xfrm>
              <a:off x="315" y="3985"/>
              <a:ext cx="5162"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spTree>
    <p:extLst>
      <p:ext uri="{BB962C8B-B14F-4D97-AF65-F5344CB8AC3E}">
        <p14:creationId xmlns:p14="http://schemas.microsoft.com/office/powerpoint/2010/main" val="8142435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16</a:t>
            </a:fld>
            <a:endParaRPr lang="en-US" altLang="en-US"/>
          </a:p>
        </p:txBody>
      </p:sp>
      <p:sp>
        <p:nvSpPr>
          <p:cNvPr id="4" name="矩形 3"/>
          <p:cNvSpPr/>
          <p:nvPr/>
        </p:nvSpPr>
        <p:spPr>
          <a:xfrm>
            <a:off x="0" y="838200"/>
            <a:ext cx="6279283" cy="523220"/>
          </a:xfrm>
          <a:prstGeom prst="rect">
            <a:avLst/>
          </a:prstGeom>
        </p:spPr>
        <p:txBody>
          <a:bodyPr wrap="none">
            <a:spAutoFit/>
          </a:bodyPr>
          <a:lstStyle/>
          <a:p>
            <a:r>
              <a:rPr lang="en-US" altLang="en-US" sz="2800" b="1" i="1" dirty="0">
                <a:solidFill>
                  <a:srgbClr val="000000"/>
                </a:solidFill>
              </a:rPr>
              <a:t>Failures Classification and Masking</a:t>
            </a:r>
            <a:endParaRPr lang="zh-CN" altLang="en-US" sz="2800" b="1" i="1" dirty="0">
              <a:solidFill>
                <a:srgbClr val="000000"/>
              </a:solidFill>
            </a:endParaRPr>
          </a:p>
        </p:txBody>
      </p:sp>
      <p:sp>
        <p:nvSpPr>
          <p:cNvPr id="2" name="矩形 1">
            <a:extLst>
              <a:ext uri="{FF2B5EF4-FFF2-40B4-BE49-F238E27FC236}">
                <a16:creationId xmlns:a16="http://schemas.microsoft.com/office/drawing/2014/main" id="{28C55038-75EA-423B-92AC-6984104F07E5}"/>
              </a:ext>
            </a:extLst>
          </p:cNvPr>
          <p:cNvSpPr/>
          <p:nvPr/>
        </p:nvSpPr>
        <p:spPr>
          <a:xfrm>
            <a:off x="476250" y="1361420"/>
            <a:ext cx="8191500" cy="4992392"/>
          </a:xfrm>
          <a:prstGeom prst="rect">
            <a:avLst/>
          </a:prstGeom>
        </p:spPr>
        <p:txBody>
          <a:bodyPr wrap="square">
            <a:spAutoFit/>
          </a:bodyPr>
          <a:lstStyle/>
          <a:p>
            <a:pPr marL="285750" indent="-285750">
              <a:lnSpc>
                <a:spcPct val="200000"/>
              </a:lnSpc>
              <a:buFont typeface="Wingdings" panose="05000000000000000000" pitchFamily="2" charset="2"/>
              <a:buChar char="Ø"/>
            </a:pPr>
            <a:r>
              <a:rPr lang="en-US" altLang="en-US" dirty="0">
                <a:solidFill>
                  <a:srgbClr val="000000"/>
                </a:solidFill>
              </a:rPr>
              <a:t>Two contrasting points (</a:t>
            </a:r>
            <a:r>
              <a:rPr lang="zh-CN" altLang="en-US" dirty="0">
                <a:solidFill>
                  <a:srgbClr val="000000"/>
                </a:solidFill>
              </a:rPr>
              <a:t>比较点</a:t>
            </a:r>
            <a:r>
              <a:rPr lang="en-US" altLang="en-US" dirty="0">
                <a:solidFill>
                  <a:srgbClr val="000000"/>
                </a:solidFill>
              </a:rPr>
              <a:t>) on distributed systems:</a:t>
            </a:r>
          </a:p>
          <a:p>
            <a:pPr marL="742950" lvl="1" indent="-285750">
              <a:lnSpc>
                <a:spcPct val="200000"/>
              </a:lnSpc>
              <a:buFont typeface="Wingdings" panose="05000000000000000000" pitchFamily="2" charset="2"/>
              <a:buChar char="p"/>
            </a:pPr>
            <a:r>
              <a:rPr lang="en-US" altLang="en-US" dirty="0">
                <a:solidFill>
                  <a:srgbClr val="000000"/>
                </a:solidFill>
              </a:rPr>
              <a:t>The operation of a service depends on the correct operation of other services.</a:t>
            </a:r>
          </a:p>
          <a:p>
            <a:pPr marL="742950" lvl="1" indent="-285750">
              <a:lnSpc>
                <a:spcPct val="200000"/>
              </a:lnSpc>
              <a:buFont typeface="Wingdings" panose="05000000000000000000" pitchFamily="2" charset="2"/>
              <a:buChar char="p"/>
            </a:pPr>
            <a:r>
              <a:rPr lang="en-US" altLang="en-US" dirty="0">
                <a:solidFill>
                  <a:srgbClr val="000000"/>
                </a:solidFill>
              </a:rPr>
              <a:t>Joint execution of a set of servers is less likely to fail than any one of the individual components.</a:t>
            </a:r>
          </a:p>
          <a:p>
            <a:pPr marL="285750" indent="-285750">
              <a:lnSpc>
                <a:spcPct val="200000"/>
              </a:lnSpc>
              <a:buFont typeface="Wingdings" panose="05000000000000000000" pitchFamily="2" charset="2"/>
              <a:buChar char="Ø"/>
            </a:pPr>
            <a:r>
              <a:rPr lang="en-US" altLang="en-US" dirty="0">
                <a:solidFill>
                  <a:srgbClr val="000000"/>
                </a:solidFill>
              </a:rPr>
              <a:t>Designers of a service should specify its correct behavior and the way it may fail</a:t>
            </a:r>
          </a:p>
          <a:p>
            <a:pPr marL="285750" indent="-285750">
              <a:lnSpc>
                <a:spcPct val="200000"/>
              </a:lnSpc>
              <a:buFont typeface="Wingdings" panose="05000000000000000000" pitchFamily="2" charset="2"/>
              <a:buChar char="Ø"/>
            </a:pPr>
            <a:r>
              <a:rPr lang="en-US" altLang="en-US" dirty="0">
                <a:solidFill>
                  <a:srgbClr val="000000"/>
                </a:solidFill>
              </a:rPr>
              <a:t>Failure semantics: a description of the ways a service may fail.  Can be used for its clients to mask its failures.</a:t>
            </a:r>
          </a:p>
        </p:txBody>
      </p:sp>
    </p:spTree>
    <p:extLst>
      <p:ext uri="{BB962C8B-B14F-4D97-AF65-F5344CB8AC3E}">
        <p14:creationId xmlns:p14="http://schemas.microsoft.com/office/powerpoint/2010/main" val="1576520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17</a:t>
            </a:fld>
            <a:endParaRPr lang="en-US" altLang="en-US"/>
          </a:p>
        </p:txBody>
      </p:sp>
      <p:sp>
        <p:nvSpPr>
          <p:cNvPr id="4" name="矩形 3"/>
          <p:cNvSpPr/>
          <p:nvPr/>
        </p:nvSpPr>
        <p:spPr>
          <a:xfrm>
            <a:off x="0" y="838200"/>
            <a:ext cx="4701928" cy="523220"/>
          </a:xfrm>
          <a:prstGeom prst="rect">
            <a:avLst/>
          </a:prstGeom>
        </p:spPr>
        <p:txBody>
          <a:bodyPr wrap="none">
            <a:spAutoFit/>
          </a:bodyPr>
          <a:lstStyle/>
          <a:p>
            <a:r>
              <a:rPr lang="en-US" altLang="en-US" sz="2800" b="1" i="1" dirty="0">
                <a:solidFill>
                  <a:srgbClr val="000000"/>
                </a:solidFill>
              </a:rPr>
              <a:t>Characteristics of Failures</a:t>
            </a:r>
            <a:endParaRPr lang="zh-CN" altLang="en-US" sz="2800" b="1" i="1" dirty="0">
              <a:solidFill>
                <a:srgbClr val="000000"/>
              </a:solidFill>
            </a:endParaRPr>
          </a:p>
        </p:txBody>
      </p:sp>
      <p:pic>
        <p:nvPicPr>
          <p:cNvPr id="7" name="图片 6">
            <a:extLst>
              <a:ext uri="{FF2B5EF4-FFF2-40B4-BE49-F238E27FC236}">
                <a16:creationId xmlns:a16="http://schemas.microsoft.com/office/drawing/2014/main" id="{C99D4D47-C5E5-41A8-BB0B-5F7A110CAF6C}"/>
              </a:ext>
            </a:extLst>
          </p:cNvPr>
          <p:cNvPicPr>
            <a:picLocks noChangeAspect="1"/>
          </p:cNvPicPr>
          <p:nvPr/>
        </p:nvPicPr>
        <p:blipFill>
          <a:blip r:embed="rId3"/>
          <a:stretch>
            <a:fillRect/>
          </a:stretch>
        </p:blipFill>
        <p:spPr>
          <a:xfrm>
            <a:off x="76200" y="1905000"/>
            <a:ext cx="8686800" cy="3998248"/>
          </a:xfrm>
          <a:prstGeom prst="rect">
            <a:avLst/>
          </a:prstGeom>
        </p:spPr>
      </p:pic>
    </p:spTree>
    <p:extLst>
      <p:ext uri="{BB962C8B-B14F-4D97-AF65-F5344CB8AC3E}">
        <p14:creationId xmlns:p14="http://schemas.microsoft.com/office/powerpoint/2010/main" val="2542688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18</a:t>
            </a:fld>
            <a:endParaRPr lang="en-US" altLang="en-US"/>
          </a:p>
        </p:txBody>
      </p:sp>
      <p:sp>
        <p:nvSpPr>
          <p:cNvPr id="4" name="矩形 3"/>
          <p:cNvSpPr/>
          <p:nvPr/>
        </p:nvSpPr>
        <p:spPr>
          <a:xfrm>
            <a:off x="0" y="838200"/>
            <a:ext cx="5498621" cy="523220"/>
          </a:xfrm>
          <a:prstGeom prst="rect">
            <a:avLst/>
          </a:prstGeom>
        </p:spPr>
        <p:txBody>
          <a:bodyPr wrap="none">
            <a:spAutoFit/>
          </a:bodyPr>
          <a:lstStyle/>
          <a:p>
            <a:r>
              <a:rPr lang="en-US" altLang="en-US" sz="2800" b="1" i="1" dirty="0">
                <a:solidFill>
                  <a:srgbClr val="000000"/>
                </a:solidFill>
              </a:rPr>
              <a:t>Fail-Stop vs Byzantine Failures</a:t>
            </a:r>
            <a:endParaRPr lang="zh-CN" altLang="en-US" sz="2800" b="1" i="1" dirty="0">
              <a:solidFill>
                <a:srgbClr val="000000"/>
              </a:solidFill>
            </a:endParaRPr>
          </a:p>
        </p:txBody>
      </p:sp>
      <p:sp>
        <p:nvSpPr>
          <p:cNvPr id="2" name="矩形 1">
            <a:extLst>
              <a:ext uri="{FF2B5EF4-FFF2-40B4-BE49-F238E27FC236}">
                <a16:creationId xmlns:a16="http://schemas.microsoft.com/office/drawing/2014/main" id="{7B658DAD-D41E-43B4-8633-411BCE8A4361}"/>
              </a:ext>
            </a:extLst>
          </p:cNvPr>
          <p:cNvSpPr/>
          <p:nvPr/>
        </p:nvSpPr>
        <p:spPr>
          <a:xfrm>
            <a:off x="381000" y="1906803"/>
            <a:ext cx="8458200" cy="3884397"/>
          </a:xfrm>
          <a:prstGeom prst="rect">
            <a:avLst/>
          </a:prstGeom>
        </p:spPr>
        <p:txBody>
          <a:bodyPr wrap="square">
            <a:spAutoFit/>
          </a:bodyPr>
          <a:lstStyle/>
          <a:p>
            <a:pPr marL="285750" indent="-285750">
              <a:lnSpc>
                <a:spcPct val="200000"/>
              </a:lnSpc>
              <a:buFont typeface="Wingdings" panose="05000000000000000000" pitchFamily="2" charset="2"/>
              <a:buChar char="Ø"/>
            </a:pPr>
            <a:r>
              <a:rPr lang="en-US" altLang="en-US" dirty="0">
                <a:solidFill>
                  <a:srgbClr val="000000"/>
                </a:solidFill>
              </a:rPr>
              <a:t>A fail-stop failure is one that server fails cleanly.  That is, it either functions, or else it crashes.</a:t>
            </a:r>
          </a:p>
          <a:p>
            <a:pPr marL="285750" indent="-285750">
              <a:lnSpc>
                <a:spcPct val="200000"/>
              </a:lnSpc>
              <a:buFont typeface="Wingdings" panose="05000000000000000000" pitchFamily="2" charset="2"/>
              <a:buChar char="Ø"/>
            </a:pPr>
            <a:r>
              <a:rPr lang="en-US" altLang="en-US" dirty="0">
                <a:solidFill>
                  <a:srgbClr val="000000"/>
                </a:solidFill>
              </a:rPr>
              <a:t>Byzantine failure behavior is used to describe the worse possible failure semantics of a server: it fails maliciously or arbitrarily.</a:t>
            </a:r>
          </a:p>
          <a:p>
            <a:pPr marL="285750" indent="-285750">
              <a:lnSpc>
                <a:spcPct val="200000"/>
              </a:lnSpc>
              <a:buFont typeface="Wingdings" panose="05000000000000000000" pitchFamily="2" charset="2"/>
              <a:buChar char="Ø"/>
            </a:pPr>
            <a:r>
              <a:rPr lang="en-US" altLang="en-US" dirty="0">
                <a:solidFill>
                  <a:srgbClr val="000000"/>
                </a:solidFill>
              </a:rPr>
              <a:t>Byzantine agreement is intended for correct behaviors within response time requirement in the presence of faulty hardware.</a:t>
            </a:r>
          </a:p>
          <a:p>
            <a:pPr marL="285750" indent="-285750">
              <a:lnSpc>
                <a:spcPct val="200000"/>
              </a:lnSpc>
              <a:buFont typeface="Wingdings" panose="05000000000000000000" pitchFamily="2" charset="2"/>
              <a:buChar char="Ø"/>
            </a:pPr>
            <a:r>
              <a:rPr lang="en-US" altLang="en-US" dirty="0">
                <a:solidFill>
                  <a:srgbClr val="000000"/>
                </a:solidFill>
              </a:rPr>
              <a:t>It depends on if messages can be authenticated.</a:t>
            </a:r>
          </a:p>
        </p:txBody>
      </p:sp>
    </p:spTree>
    <p:extLst>
      <p:ext uri="{BB962C8B-B14F-4D97-AF65-F5344CB8AC3E}">
        <p14:creationId xmlns:p14="http://schemas.microsoft.com/office/powerpoint/2010/main" val="37060694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19</a:t>
            </a:fld>
            <a:endParaRPr lang="en-US" altLang="en-US"/>
          </a:p>
        </p:txBody>
      </p:sp>
      <p:sp>
        <p:nvSpPr>
          <p:cNvPr id="4" name="矩形 3"/>
          <p:cNvSpPr/>
          <p:nvPr/>
        </p:nvSpPr>
        <p:spPr>
          <a:xfrm>
            <a:off x="0" y="838200"/>
            <a:ext cx="3522118" cy="523220"/>
          </a:xfrm>
          <a:prstGeom prst="rect">
            <a:avLst/>
          </a:prstGeom>
        </p:spPr>
        <p:txBody>
          <a:bodyPr wrap="none">
            <a:spAutoFit/>
          </a:bodyPr>
          <a:lstStyle/>
          <a:p>
            <a:r>
              <a:rPr lang="en-US" altLang="en-US" sz="2800" b="1" i="1" dirty="0">
                <a:solidFill>
                  <a:srgbClr val="000000"/>
                </a:solidFill>
              </a:rPr>
              <a:t>Byzantine Generals</a:t>
            </a:r>
            <a:endParaRPr lang="zh-CN" altLang="en-US" sz="2800" b="1" i="1" dirty="0">
              <a:solidFill>
                <a:srgbClr val="000000"/>
              </a:solidFill>
            </a:endParaRPr>
          </a:p>
        </p:txBody>
      </p:sp>
      <p:grpSp>
        <p:nvGrpSpPr>
          <p:cNvPr id="5" name="Group 3">
            <a:extLst>
              <a:ext uri="{FF2B5EF4-FFF2-40B4-BE49-F238E27FC236}">
                <a16:creationId xmlns:a16="http://schemas.microsoft.com/office/drawing/2014/main" id="{3EE9573F-12FB-45B5-AB22-3D13A419FD16}"/>
              </a:ext>
            </a:extLst>
          </p:cNvPr>
          <p:cNvGrpSpPr>
            <a:grpSpLocks/>
          </p:cNvGrpSpPr>
          <p:nvPr/>
        </p:nvGrpSpPr>
        <p:grpSpPr bwMode="auto">
          <a:xfrm>
            <a:off x="457200" y="2057400"/>
            <a:ext cx="8077200" cy="3505200"/>
            <a:chOff x="336" y="1248"/>
            <a:chExt cx="5664" cy="2390"/>
          </a:xfrm>
        </p:grpSpPr>
        <p:pic>
          <p:nvPicPr>
            <p:cNvPr id="6" name="Picture 4">
              <a:extLst>
                <a:ext uri="{FF2B5EF4-FFF2-40B4-BE49-F238E27FC236}">
                  <a16:creationId xmlns:a16="http://schemas.microsoft.com/office/drawing/2014/main" id="{C0258D9C-3F16-485C-869B-161337901C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6" y="1248"/>
              <a:ext cx="5664" cy="2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7" name="Rectangle 5">
              <a:extLst>
                <a:ext uri="{FF2B5EF4-FFF2-40B4-BE49-F238E27FC236}">
                  <a16:creationId xmlns:a16="http://schemas.microsoft.com/office/drawing/2014/main" id="{8C00C684-3BBC-461A-9E1A-4EE23CF4512F}"/>
                </a:ext>
              </a:extLst>
            </p:cNvPr>
            <p:cNvSpPr>
              <a:spLocks noChangeArrowheads="1"/>
            </p:cNvSpPr>
            <p:nvPr/>
          </p:nvSpPr>
          <p:spPr bwMode="auto">
            <a:xfrm>
              <a:off x="5184" y="2448"/>
              <a:ext cx="96" cy="96"/>
            </a:xfrm>
            <a:prstGeom prst="rect">
              <a:avLst/>
            </a:prstGeom>
            <a:solidFill>
              <a:schemeClr val="bg2"/>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8" name="Line 6">
              <a:extLst>
                <a:ext uri="{FF2B5EF4-FFF2-40B4-BE49-F238E27FC236}">
                  <a16:creationId xmlns:a16="http://schemas.microsoft.com/office/drawing/2014/main" id="{6DCA5CD2-CEB1-423B-9108-A1029A8D2FBD}"/>
                </a:ext>
              </a:extLst>
            </p:cNvPr>
            <p:cNvSpPr>
              <a:spLocks noChangeShapeType="1"/>
            </p:cNvSpPr>
            <p:nvPr/>
          </p:nvSpPr>
          <p:spPr bwMode="auto">
            <a:xfrm flipH="1">
              <a:off x="4464" y="2496"/>
              <a:ext cx="816" cy="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grpSp>
    </p:spTree>
    <p:extLst>
      <p:ext uri="{BB962C8B-B14F-4D97-AF65-F5344CB8AC3E}">
        <p14:creationId xmlns:p14="http://schemas.microsoft.com/office/powerpoint/2010/main" val="883080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p:cNvSpPr txBox="1"/>
          <p:nvPr/>
        </p:nvSpPr>
        <p:spPr>
          <a:xfrm>
            <a:off x="38100" y="2598003"/>
            <a:ext cx="8915400" cy="1200329"/>
          </a:xfrm>
          <a:prstGeom prst="rect">
            <a:avLst/>
          </a:prstGeom>
          <a:noFill/>
        </p:spPr>
        <p:txBody>
          <a:bodyPr wrap="square" rtlCol="0">
            <a:spAutoFit/>
          </a:bodyPr>
          <a:lstStyle/>
          <a:p>
            <a:pPr algn="ctr"/>
            <a:r>
              <a:rPr kumimoji="1" lang="en-US" altLang="zh-CN" sz="3600" b="1" dirty="0">
                <a:solidFill>
                  <a:srgbClr val="000000"/>
                </a:solidFill>
              </a:rPr>
              <a:t>Lecture 16 — </a:t>
            </a:r>
            <a:r>
              <a:rPr lang="en-GB" altLang="zh-TW" sz="3600" b="1" dirty="0">
                <a:solidFill>
                  <a:srgbClr val="000000"/>
                </a:solidFill>
                <a:ea typeface="新細明體" panose="02020500000000000000" pitchFamily="18" charset="-120"/>
              </a:rPr>
              <a:t>Fault Tolerance and Replication</a:t>
            </a:r>
            <a:endParaRPr lang="en-US" altLang="zh-TW" sz="3600" b="1" dirty="0">
              <a:solidFill>
                <a:srgbClr val="000000"/>
              </a:solidFill>
              <a:ea typeface="新細明體" panose="02020500000000000000" pitchFamily="18" charset="-120"/>
            </a:endParaRPr>
          </a:p>
        </p:txBody>
      </p:sp>
      <p:sp>
        <p:nvSpPr>
          <p:cNvPr id="13" name="矩形 12"/>
          <p:cNvSpPr/>
          <p:nvPr/>
        </p:nvSpPr>
        <p:spPr>
          <a:xfrm>
            <a:off x="3423864" y="4812268"/>
            <a:ext cx="1685078" cy="369332"/>
          </a:xfrm>
          <a:prstGeom prst="rect">
            <a:avLst/>
          </a:prstGeom>
        </p:spPr>
        <p:txBody>
          <a:bodyPr wrap="none">
            <a:spAutoFit/>
          </a:bodyPr>
          <a:lstStyle/>
          <a:p>
            <a:pPr algn="ctr"/>
            <a:r>
              <a:rPr lang="en-US" altLang="zh-CN" b="1" dirty="0">
                <a:solidFill>
                  <a:srgbClr val="000000"/>
                </a:solidFill>
              </a:rPr>
              <a:t>June 20, 2018</a:t>
            </a:r>
          </a:p>
        </p:txBody>
      </p:sp>
      <p:sp>
        <p:nvSpPr>
          <p:cNvPr id="14" name="矩形 13"/>
          <p:cNvSpPr/>
          <p:nvPr/>
        </p:nvSpPr>
        <p:spPr>
          <a:xfrm>
            <a:off x="3352800" y="3886200"/>
            <a:ext cx="1659604" cy="369332"/>
          </a:xfrm>
          <a:prstGeom prst="rect">
            <a:avLst/>
          </a:prstGeom>
        </p:spPr>
        <p:txBody>
          <a:bodyPr wrap="none">
            <a:spAutoFit/>
          </a:bodyPr>
          <a:lstStyle/>
          <a:p>
            <a:pPr algn="ctr"/>
            <a:r>
              <a:rPr lang="en-US" altLang="zh-CN" b="1" dirty="0" err="1">
                <a:solidFill>
                  <a:srgbClr val="000000"/>
                </a:solidFill>
              </a:rPr>
              <a:t>Pengfei</a:t>
            </a:r>
            <a:r>
              <a:rPr lang="en-US" altLang="zh-CN" b="1" dirty="0">
                <a:solidFill>
                  <a:srgbClr val="000000"/>
                </a:solidFill>
              </a:rPr>
              <a:t> Chen</a:t>
            </a:r>
          </a:p>
        </p:txBody>
      </p:sp>
      <p:sp>
        <p:nvSpPr>
          <p:cNvPr id="15" name="矩形 14"/>
          <p:cNvSpPr/>
          <p:nvPr/>
        </p:nvSpPr>
        <p:spPr>
          <a:xfrm>
            <a:off x="2133600" y="4355068"/>
            <a:ext cx="4366024" cy="369332"/>
          </a:xfrm>
          <a:prstGeom prst="rect">
            <a:avLst/>
          </a:prstGeom>
        </p:spPr>
        <p:txBody>
          <a:bodyPr wrap="none">
            <a:spAutoFit/>
          </a:bodyPr>
          <a:lstStyle/>
          <a:p>
            <a:pPr algn="ctr"/>
            <a:r>
              <a:rPr lang="en-US" altLang="zh-CN" b="1" dirty="0">
                <a:solidFill>
                  <a:srgbClr val="000000"/>
                </a:solidFill>
              </a:rPr>
              <a:t>School of Data and Computer Science</a:t>
            </a:r>
          </a:p>
        </p:txBody>
      </p:sp>
      <p:sp>
        <p:nvSpPr>
          <p:cNvPr id="16" name="幻灯片编号占位符 15"/>
          <p:cNvSpPr>
            <a:spLocks noGrp="1"/>
          </p:cNvSpPr>
          <p:nvPr>
            <p:ph type="sldNum" sz="quarter" idx="11"/>
          </p:nvPr>
        </p:nvSpPr>
        <p:spPr/>
        <p:txBody>
          <a:bodyPr/>
          <a:lstStyle/>
          <a:p>
            <a:fld id="{81527B9D-8B53-C542-B4A4-B7AE274C943D}" type="slidenum">
              <a:rPr lang="en-US" altLang="en-US" smtClean="0"/>
              <a:pPr/>
              <a:t>2</a:t>
            </a:fld>
            <a:endParaRPr lang="en-US" altLang="en-US"/>
          </a:p>
        </p:txBody>
      </p:sp>
      <p:sp>
        <p:nvSpPr>
          <p:cNvPr id="7" name="矩形 6">
            <a:extLst>
              <a:ext uri="{FF2B5EF4-FFF2-40B4-BE49-F238E27FC236}">
                <a16:creationId xmlns:a16="http://schemas.microsoft.com/office/drawing/2014/main" id="{D3B135FD-8E28-4596-91EE-4873CBBFD730}"/>
              </a:ext>
            </a:extLst>
          </p:cNvPr>
          <p:cNvSpPr/>
          <p:nvPr/>
        </p:nvSpPr>
        <p:spPr>
          <a:xfrm>
            <a:off x="2699839" y="5291177"/>
            <a:ext cx="3153428" cy="369332"/>
          </a:xfrm>
          <a:prstGeom prst="rect">
            <a:avLst/>
          </a:prstGeom>
        </p:spPr>
        <p:txBody>
          <a:bodyPr wrap="none">
            <a:spAutoFit/>
          </a:bodyPr>
          <a:lstStyle/>
          <a:p>
            <a:pPr algn="ctr"/>
            <a:r>
              <a:rPr lang="en-US" altLang="zh-CN" b="1" dirty="0">
                <a:solidFill>
                  <a:srgbClr val="000000"/>
                </a:solidFill>
              </a:rPr>
              <a:t>chenpf7@mail.sysu.edu.cn</a:t>
            </a:r>
          </a:p>
        </p:txBody>
      </p:sp>
    </p:spTree>
    <p:extLst>
      <p:ext uri="{BB962C8B-B14F-4D97-AF65-F5344CB8AC3E}">
        <p14:creationId xmlns:p14="http://schemas.microsoft.com/office/powerpoint/2010/main" val="27857748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20</a:t>
            </a:fld>
            <a:endParaRPr lang="en-US" altLang="en-US"/>
          </a:p>
        </p:txBody>
      </p:sp>
      <p:sp>
        <p:nvSpPr>
          <p:cNvPr id="4" name="矩形 3"/>
          <p:cNvSpPr/>
          <p:nvPr/>
        </p:nvSpPr>
        <p:spPr>
          <a:xfrm>
            <a:off x="0" y="838200"/>
            <a:ext cx="5831020" cy="523220"/>
          </a:xfrm>
          <a:prstGeom prst="rect">
            <a:avLst/>
          </a:prstGeom>
        </p:spPr>
        <p:txBody>
          <a:bodyPr wrap="none">
            <a:spAutoFit/>
          </a:bodyPr>
          <a:lstStyle/>
          <a:p>
            <a:r>
              <a:rPr lang="en-US" altLang="en-US" sz="2800" b="1" i="1" dirty="0">
                <a:solidFill>
                  <a:srgbClr val="000000"/>
                </a:solidFill>
              </a:rPr>
              <a:t>Byzantine Agreement Algorithms</a:t>
            </a:r>
            <a:endParaRPr lang="zh-CN" altLang="en-US" sz="2800" b="1" i="1" dirty="0">
              <a:solidFill>
                <a:srgbClr val="000000"/>
              </a:solidFill>
            </a:endParaRPr>
          </a:p>
        </p:txBody>
      </p:sp>
      <p:sp>
        <p:nvSpPr>
          <p:cNvPr id="2" name="矩形 1">
            <a:extLst>
              <a:ext uri="{FF2B5EF4-FFF2-40B4-BE49-F238E27FC236}">
                <a16:creationId xmlns:a16="http://schemas.microsoft.com/office/drawing/2014/main" id="{93880566-BF7B-4024-AE7D-9E016EFC9153}"/>
              </a:ext>
            </a:extLst>
          </p:cNvPr>
          <p:cNvSpPr/>
          <p:nvPr/>
        </p:nvSpPr>
        <p:spPr>
          <a:xfrm>
            <a:off x="533400" y="1715887"/>
            <a:ext cx="7620000" cy="4438395"/>
          </a:xfrm>
          <a:prstGeom prst="rect">
            <a:avLst/>
          </a:prstGeom>
        </p:spPr>
        <p:txBody>
          <a:bodyPr wrap="square">
            <a:spAutoFit/>
          </a:bodyPr>
          <a:lstStyle/>
          <a:p>
            <a:pPr marL="285750" indent="-285750">
              <a:lnSpc>
                <a:spcPct val="200000"/>
              </a:lnSpc>
              <a:buFont typeface="Wingdings" panose="05000000000000000000" pitchFamily="2" charset="2"/>
              <a:buChar char="Ø"/>
            </a:pPr>
            <a:r>
              <a:rPr lang="en-US" altLang="en-US" dirty="0">
                <a:solidFill>
                  <a:srgbClr val="000000"/>
                </a:solidFill>
              </a:rPr>
              <a:t>Byzantine agreement algorithms send more messages and use more active servers.</a:t>
            </a:r>
          </a:p>
          <a:p>
            <a:pPr marL="285750" indent="-285750">
              <a:lnSpc>
                <a:spcPct val="200000"/>
              </a:lnSpc>
              <a:buFont typeface="Wingdings" panose="05000000000000000000" pitchFamily="2" charset="2"/>
              <a:buChar char="Ø"/>
            </a:pPr>
            <a:r>
              <a:rPr lang="en-US" altLang="en-US" dirty="0">
                <a:solidFill>
                  <a:srgbClr val="000000"/>
                </a:solidFill>
              </a:rPr>
              <a:t>When messages can be authenticated, 2N+1 servers are required to tolerate N bad servers.</a:t>
            </a:r>
          </a:p>
          <a:p>
            <a:pPr marL="285750" indent="-285750">
              <a:lnSpc>
                <a:spcPct val="200000"/>
              </a:lnSpc>
              <a:buFont typeface="Wingdings" panose="05000000000000000000" pitchFamily="2" charset="2"/>
              <a:buChar char="Ø"/>
            </a:pPr>
            <a:r>
              <a:rPr lang="en-US" altLang="en-US" dirty="0">
                <a:solidFill>
                  <a:srgbClr val="000000"/>
                </a:solidFill>
              </a:rPr>
              <a:t>When messages cannot be authenticated, 3N+1 servers are required.</a:t>
            </a:r>
          </a:p>
          <a:p>
            <a:pPr marL="285750" indent="-285750">
              <a:lnSpc>
                <a:spcPct val="200000"/>
              </a:lnSpc>
              <a:buFont typeface="Wingdings" panose="05000000000000000000" pitchFamily="2" charset="2"/>
              <a:buChar char="Ø"/>
            </a:pPr>
            <a:r>
              <a:rPr lang="en-US" altLang="en-US" dirty="0">
                <a:solidFill>
                  <a:srgbClr val="000000"/>
                </a:solidFill>
              </a:rPr>
              <a:t>With enough good servers, solutions require O(N</a:t>
            </a:r>
            <a:r>
              <a:rPr lang="en-US" altLang="en-US" baseline="30000" dirty="0">
                <a:solidFill>
                  <a:srgbClr val="000000"/>
                </a:solidFill>
              </a:rPr>
              <a:t>2</a:t>
            </a:r>
            <a:r>
              <a:rPr lang="en-US" altLang="en-US" dirty="0">
                <a:solidFill>
                  <a:srgbClr val="000000"/>
                </a:solidFill>
              </a:rPr>
              <a:t>) messages with constant delay time.</a:t>
            </a:r>
          </a:p>
          <a:p>
            <a:pPr marL="285750" indent="-285750">
              <a:lnSpc>
                <a:spcPct val="200000"/>
              </a:lnSpc>
              <a:buFont typeface="Wingdings" panose="05000000000000000000" pitchFamily="2" charset="2"/>
              <a:buChar char="Ø"/>
            </a:pPr>
            <a:r>
              <a:rPr lang="en-US" altLang="en-US" dirty="0">
                <a:solidFill>
                  <a:srgbClr val="000000"/>
                </a:solidFill>
              </a:rPr>
              <a:t>Fortunately, the good news is ...</a:t>
            </a:r>
          </a:p>
        </p:txBody>
      </p:sp>
    </p:spTree>
    <p:extLst>
      <p:ext uri="{BB962C8B-B14F-4D97-AF65-F5344CB8AC3E}">
        <p14:creationId xmlns:p14="http://schemas.microsoft.com/office/powerpoint/2010/main" val="1595547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21</a:t>
            </a:fld>
            <a:endParaRPr lang="en-US" altLang="en-US"/>
          </a:p>
        </p:txBody>
      </p:sp>
      <p:sp>
        <p:nvSpPr>
          <p:cNvPr id="4" name="矩形 3"/>
          <p:cNvSpPr/>
          <p:nvPr/>
        </p:nvSpPr>
        <p:spPr>
          <a:xfrm>
            <a:off x="0" y="838200"/>
            <a:ext cx="5698996" cy="523220"/>
          </a:xfrm>
          <a:prstGeom prst="rect">
            <a:avLst/>
          </a:prstGeom>
        </p:spPr>
        <p:txBody>
          <a:bodyPr wrap="none">
            <a:spAutoFit/>
          </a:bodyPr>
          <a:lstStyle/>
          <a:p>
            <a:r>
              <a:rPr lang="en-US" altLang="en-US" sz="2800" b="1" i="1" dirty="0">
                <a:solidFill>
                  <a:srgbClr val="000000"/>
                </a:solidFill>
              </a:rPr>
              <a:t>Hierarchical Masking of Failures</a:t>
            </a:r>
            <a:endParaRPr lang="zh-CN" altLang="en-US" sz="2800" b="1" i="1" dirty="0">
              <a:solidFill>
                <a:srgbClr val="000000"/>
              </a:solidFill>
            </a:endParaRPr>
          </a:p>
        </p:txBody>
      </p:sp>
      <p:sp>
        <p:nvSpPr>
          <p:cNvPr id="5" name="矩形 4">
            <a:extLst>
              <a:ext uri="{FF2B5EF4-FFF2-40B4-BE49-F238E27FC236}">
                <a16:creationId xmlns:a16="http://schemas.microsoft.com/office/drawing/2014/main" id="{C6C9FE87-689C-4B08-8728-8B60A6EC8B4C}"/>
              </a:ext>
            </a:extLst>
          </p:cNvPr>
          <p:cNvSpPr/>
          <p:nvPr/>
        </p:nvSpPr>
        <p:spPr>
          <a:xfrm>
            <a:off x="419100" y="1715887"/>
            <a:ext cx="8305800" cy="4438395"/>
          </a:xfrm>
          <a:prstGeom prst="rect">
            <a:avLst/>
          </a:prstGeom>
        </p:spPr>
        <p:txBody>
          <a:bodyPr wrap="square">
            <a:spAutoFit/>
          </a:bodyPr>
          <a:lstStyle/>
          <a:p>
            <a:pPr marL="285750" indent="-285750">
              <a:lnSpc>
                <a:spcPct val="200000"/>
              </a:lnSpc>
              <a:buFont typeface="Wingdings" panose="05000000000000000000" pitchFamily="2" charset="2"/>
              <a:buChar char="Ø"/>
            </a:pPr>
            <a:r>
              <a:rPr lang="en-US" altLang="en-US" dirty="0">
                <a:solidFill>
                  <a:srgbClr val="000000"/>
                </a:solidFill>
              </a:rPr>
              <a:t>We describe two approaches to masking failures: hierarchical failure masking and group failure masking.</a:t>
            </a:r>
          </a:p>
          <a:p>
            <a:pPr marL="285750" indent="-285750">
              <a:lnSpc>
                <a:spcPct val="200000"/>
              </a:lnSpc>
              <a:buFont typeface="Wingdings" panose="05000000000000000000" pitchFamily="2" charset="2"/>
              <a:buChar char="Ø"/>
            </a:pPr>
            <a:r>
              <a:rPr lang="en-US" altLang="en-US" dirty="0">
                <a:solidFill>
                  <a:srgbClr val="000000"/>
                </a:solidFill>
              </a:rPr>
              <a:t>In hierarchical failure masking, a server of higher level tries to mask failures at lower-level.</a:t>
            </a:r>
          </a:p>
          <a:p>
            <a:pPr marL="285750" indent="-285750">
              <a:lnSpc>
                <a:spcPct val="200000"/>
              </a:lnSpc>
              <a:buFont typeface="Wingdings" panose="05000000000000000000" pitchFamily="2" charset="2"/>
              <a:buChar char="Ø"/>
            </a:pPr>
            <a:r>
              <a:rPr lang="en-US" altLang="en-US" dirty="0">
                <a:solidFill>
                  <a:srgbClr val="000000"/>
                </a:solidFill>
              </a:rPr>
              <a:t>When a lower-level failure cannot be masked, it is converted to a higher level exception.</a:t>
            </a:r>
          </a:p>
          <a:p>
            <a:pPr marL="285750" indent="-285750">
              <a:lnSpc>
                <a:spcPct val="200000"/>
              </a:lnSpc>
              <a:buFont typeface="Wingdings" panose="05000000000000000000" pitchFamily="2" charset="2"/>
              <a:buChar char="Ø"/>
            </a:pPr>
            <a:r>
              <a:rPr lang="en-US" altLang="en-US" dirty="0">
                <a:solidFill>
                  <a:srgbClr val="000000"/>
                </a:solidFill>
              </a:rPr>
              <a:t>Example: Server crash is masked in RR protocol by raising an exception to the client.</a:t>
            </a:r>
          </a:p>
        </p:txBody>
      </p:sp>
    </p:spTree>
    <p:extLst>
      <p:ext uri="{BB962C8B-B14F-4D97-AF65-F5344CB8AC3E}">
        <p14:creationId xmlns:p14="http://schemas.microsoft.com/office/powerpoint/2010/main" val="21554232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22</a:t>
            </a:fld>
            <a:endParaRPr lang="en-US" altLang="en-US"/>
          </a:p>
        </p:txBody>
      </p:sp>
      <p:sp>
        <p:nvSpPr>
          <p:cNvPr id="4" name="矩形 3"/>
          <p:cNvSpPr/>
          <p:nvPr/>
        </p:nvSpPr>
        <p:spPr>
          <a:xfrm>
            <a:off x="0" y="838200"/>
            <a:ext cx="4078361" cy="523220"/>
          </a:xfrm>
          <a:prstGeom prst="rect">
            <a:avLst/>
          </a:prstGeom>
        </p:spPr>
        <p:txBody>
          <a:bodyPr wrap="none">
            <a:spAutoFit/>
          </a:bodyPr>
          <a:lstStyle/>
          <a:p>
            <a:r>
              <a:rPr lang="en-US" altLang="en-US" sz="2800" b="1" i="1" dirty="0">
                <a:solidFill>
                  <a:srgbClr val="000000"/>
                </a:solidFill>
              </a:rPr>
              <a:t>Group Failure Masking</a:t>
            </a:r>
            <a:endParaRPr lang="zh-CN" altLang="en-US" sz="2800" b="1" i="1" dirty="0">
              <a:solidFill>
                <a:srgbClr val="000000"/>
              </a:solidFill>
            </a:endParaRPr>
          </a:p>
        </p:txBody>
      </p:sp>
      <p:sp>
        <p:nvSpPr>
          <p:cNvPr id="5" name="矩形 4">
            <a:extLst>
              <a:ext uri="{FF2B5EF4-FFF2-40B4-BE49-F238E27FC236}">
                <a16:creationId xmlns:a16="http://schemas.microsoft.com/office/drawing/2014/main" id="{C6C9FE87-689C-4B08-8728-8B60A6EC8B4C}"/>
              </a:ext>
            </a:extLst>
          </p:cNvPr>
          <p:cNvSpPr/>
          <p:nvPr/>
        </p:nvSpPr>
        <p:spPr>
          <a:xfrm>
            <a:off x="419100" y="2057400"/>
            <a:ext cx="8305800" cy="3330399"/>
          </a:xfrm>
          <a:prstGeom prst="rect">
            <a:avLst/>
          </a:prstGeom>
        </p:spPr>
        <p:txBody>
          <a:bodyPr wrap="square">
            <a:spAutoFit/>
          </a:bodyPr>
          <a:lstStyle/>
          <a:p>
            <a:pPr marL="285750" indent="-285750">
              <a:lnSpc>
                <a:spcPct val="200000"/>
              </a:lnSpc>
              <a:buFont typeface="Wingdings" panose="05000000000000000000" pitchFamily="2" charset="2"/>
              <a:buChar char="Ø"/>
            </a:pPr>
            <a:r>
              <a:rPr lang="en-US" altLang="en-US" dirty="0">
                <a:solidFill>
                  <a:srgbClr val="000000"/>
                </a:solidFill>
              </a:rPr>
              <a:t>A service can be made fault tolerant by implementing it by a group of servers.</a:t>
            </a:r>
          </a:p>
          <a:p>
            <a:pPr marL="285750" indent="-285750">
              <a:lnSpc>
                <a:spcPct val="200000"/>
              </a:lnSpc>
              <a:buFont typeface="Wingdings" panose="05000000000000000000" pitchFamily="2" charset="2"/>
              <a:buChar char="Ø"/>
            </a:pPr>
            <a:r>
              <a:rPr lang="en-US" altLang="en-US" dirty="0">
                <a:solidFill>
                  <a:srgbClr val="000000"/>
                </a:solidFill>
              </a:rPr>
              <a:t>A group is </a:t>
            </a:r>
            <a:r>
              <a:rPr lang="en-US" altLang="en-US" i="1" dirty="0">
                <a:solidFill>
                  <a:srgbClr val="000000"/>
                </a:solidFill>
              </a:rPr>
              <a:t>t-fault tolerant</a:t>
            </a:r>
            <a:r>
              <a:rPr lang="en-US" altLang="en-US" dirty="0">
                <a:solidFill>
                  <a:srgbClr val="000000"/>
                </a:solidFill>
              </a:rPr>
              <a:t> if it can tolerate up to </a:t>
            </a:r>
            <a:r>
              <a:rPr lang="en-US" altLang="en-US" i="1" dirty="0">
                <a:solidFill>
                  <a:srgbClr val="000000"/>
                </a:solidFill>
              </a:rPr>
              <a:t>t</a:t>
            </a:r>
            <a:r>
              <a:rPr lang="en-US" altLang="en-US" dirty="0">
                <a:solidFill>
                  <a:srgbClr val="000000"/>
                </a:solidFill>
              </a:rPr>
              <a:t> member failures.</a:t>
            </a:r>
          </a:p>
          <a:p>
            <a:pPr marL="285750" indent="-285750">
              <a:lnSpc>
                <a:spcPct val="200000"/>
              </a:lnSpc>
              <a:buFont typeface="Wingdings" panose="05000000000000000000" pitchFamily="2" charset="2"/>
              <a:buChar char="Ø"/>
            </a:pPr>
            <a:r>
              <a:rPr lang="en-US" altLang="en-US" dirty="0">
                <a:solidFill>
                  <a:srgbClr val="000000"/>
                </a:solidFill>
              </a:rPr>
              <a:t>For fail-stop failures, </a:t>
            </a:r>
            <a:r>
              <a:rPr lang="en-US" altLang="en-US" i="1" dirty="0">
                <a:solidFill>
                  <a:srgbClr val="000000"/>
                </a:solidFill>
              </a:rPr>
              <a:t>t+1</a:t>
            </a:r>
            <a:r>
              <a:rPr lang="en-US" altLang="en-US" dirty="0">
                <a:solidFill>
                  <a:srgbClr val="000000"/>
                </a:solidFill>
              </a:rPr>
              <a:t> servers are needed.</a:t>
            </a:r>
          </a:p>
          <a:p>
            <a:pPr marL="285750" indent="-285750">
              <a:lnSpc>
                <a:spcPct val="200000"/>
              </a:lnSpc>
              <a:buFont typeface="Wingdings" panose="05000000000000000000" pitchFamily="2" charset="2"/>
              <a:buChar char="Ø"/>
            </a:pPr>
            <a:r>
              <a:rPr lang="en-US" altLang="en-US" dirty="0">
                <a:solidFill>
                  <a:srgbClr val="000000"/>
                </a:solidFill>
              </a:rPr>
              <a:t>For Byzantine failures, </a:t>
            </a:r>
            <a:r>
              <a:rPr lang="en-US" altLang="en-US" i="1" dirty="0">
                <a:solidFill>
                  <a:srgbClr val="000000"/>
                </a:solidFill>
              </a:rPr>
              <a:t>2t+1</a:t>
            </a:r>
            <a:r>
              <a:rPr lang="en-US" altLang="en-US" dirty="0">
                <a:solidFill>
                  <a:srgbClr val="000000"/>
                </a:solidFill>
              </a:rPr>
              <a:t> servers needed.</a:t>
            </a:r>
          </a:p>
          <a:p>
            <a:pPr marL="285750" indent="-285750">
              <a:lnSpc>
                <a:spcPct val="200000"/>
              </a:lnSpc>
              <a:buFont typeface="Wingdings" panose="05000000000000000000" pitchFamily="2" charset="2"/>
              <a:buChar char="Ø"/>
            </a:pPr>
            <a:r>
              <a:rPr lang="en-US" altLang="en-US" dirty="0">
                <a:solidFill>
                  <a:srgbClr val="000000"/>
                </a:solidFill>
              </a:rPr>
              <a:t>To ensure correctness, the server program must be deterministic, and each operation must be atomic w.r.t. other operations.</a:t>
            </a:r>
          </a:p>
        </p:txBody>
      </p:sp>
    </p:spTree>
    <p:extLst>
      <p:ext uri="{BB962C8B-B14F-4D97-AF65-F5344CB8AC3E}">
        <p14:creationId xmlns:p14="http://schemas.microsoft.com/office/powerpoint/2010/main" val="7288631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23</a:t>
            </a:fld>
            <a:endParaRPr lang="en-US" altLang="en-US"/>
          </a:p>
        </p:txBody>
      </p:sp>
      <p:sp>
        <p:nvSpPr>
          <p:cNvPr id="4" name="矩形 3"/>
          <p:cNvSpPr/>
          <p:nvPr/>
        </p:nvSpPr>
        <p:spPr>
          <a:xfrm>
            <a:off x="0" y="838200"/>
            <a:ext cx="4078361" cy="523220"/>
          </a:xfrm>
          <a:prstGeom prst="rect">
            <a:avLst/>
          </a:prstGeom>
        </p:spPr>
        <p:txBody>
          <a:bodyPr wrap="none">
            <a:spAutoFit/>
          </a:bodyPr>
          <a:lstStyle/>
          <a:p>
            <a:r>
              <a:rPr lang="en-US" altLang="en-US" sz="2800" b="1" i="1" dirty="0">
                <a:solidFill>
                  <a:srgbClr val="000000"/>
                </a:solidFill>
              </a:rPr>
              <a:t>Group Failure Masking</a:t>
            </a:r>
            <a:endParaRPr lang="zh-CN" altLang="en-US" sz="2800" b="1" i="1" dirty="0">
              <a:solidFill>
                <a:srgbClr val="000000"/>
              </a:solidFill>
            </a:endParaRPr>
          </a:p>
        </p:txBody>
      </p:sp>
      <p:sp>
        <p:nvSpPr>
          <p:cNvPr id="5" name="矩形 4">
            <a:extLst>
              <a:ext uri="{FF2B5EF4-FFF2-40B4-BE49-F238E27FC236}">
                <a16:creationId xmlns:a16="http://schemas.microsoft.com/office/drawing/2014/main" id="{C6C9FE87-689C-4B08-8728-8B60A6EC8B4C}"/>
              </a:ext>
            </a:extLst>
          </p:cNvPr>
          <p:cNvSpPr/>
          <p:nvPr/>
        </p:nvSpPr>
        <p:spPr>
          <a:xfrm>
            <a:off x="342900" y="1438889"/>
            <a:ext cx="8305800" cy="4992392"/>
          </a:xfrm>
          <a:prstGeom prst="rect">
            <a:avLst/>
          </a:prstGeom>
        </p:spPr>
        <p:txBody>
          <a:bodyPr wrap="square">
            <a:spAutoFit/>
          </a:bodyPr>
          <a:lstStyle/>
          <a:p>
            <a:pPr marL="285750" indent="-285750">
              <a:lnSpc>
                <a:spcPct val="200000"/>
              </a:lnSpc>
              <a:buFont typeface="Wingdings" panose="05000000000000000000" pitchFamily="2" charset="2"/>
              <a:buChar char="Ø"/>
            </a:pPr>
            <a:r>
              <a:rPr lang="en-US" altLang="en-US" dirty="0">
                <a:solidFill>
                  <a:srgbClr val="000000"/>
                </a:solidFill>
              </a:rPr>
              <a:t>A group can be closely synchronized or loosely synchronized.</a:t>
            </a:r>
          </a:p>
          <a:p>
            <a:pPr marL="285750" indent="-285750">
              <a:lnSpc>
                <a:spcPct val="200000"/>
              </a:lnSpc>
              <a:buFont typeface="Wingdings" panose="05000000000000000000" pitchFamily="2" charset="2"/>
              <a:buChar char="Ø"/>
            </a:pPr>
            <a:r>
              <a:rPr lang="en-US" altLang="en-US" dirty="0">
                <a:solidFill>
                  <a:srgbClr val="000000"/>
                </a:solidFill>
              </a:rPr>
              <a:t>In a closely synchronized group of servers:</a:t>
            </a:r>
          </a:p>
          <a:p>
            <a:pPr marL="742950" lvl="1" indent="-285750">
              <a:lnSpc>
                <a:spcPct val="200000"/>
              </a:lnSpc>
              <a:buFont typeface="Wingdings" panose="05000000000000000000" pitchFamily="2" charset="2"/>
              <a:buChar char="p"/>
            </a:pPr>
            <a:r>
              <a:rPr lang="en-US" altLang="en-US" dirty="0">
                <a:solidFill>
                  <a:srgbClr val="000000"/>
                </a:solidFill>
              </a:rPr>
              <a:t>All members execute requests immediately.</a:t>
            </a:r>
          </a:p>
          <a:p>
            <a:pPr marL="742950" lvl="1" indent="-285750">
              <a:lnSpc>
                <a:spcPct val="200000"/>
              </a:lnSpc>
              <a:buFont typeface="Wingdings" panose="05000000000000000000" pitchFamily="2" charset="2"/>
              <a:buChar char="p"/>
            </a:pPr>
            <a:r>
              <a:rPr lang="en-US" altLang="en-US" dirty="0">
                <a:solidFill>
                  <a:srgbClr val="000000"/>
                </a:solidFill>
              </a:rPr>
              <a:t>Server programs are both deterministic and atomic.</a:t>
            </a:r>
          </a:p>
          <a:p>
            <a:pPr marL="742950" lvl="1" indent="-285750">
              <a:lnSpc>
                <a:spcPct val="200000"/>
              </a:lnSpc>
              <a:buFont typeface="Wingdings" panose="05000000000000000000" pitchFamily="2" charset="2"/>
              <a:buChar char="p"/>
            </a:pPr>
            <a:r>
              <a:rPr lang="en-US" altLang="en-US" dirty="0">
                <a:solidFill>
                  <a:srgbClr val="000000"/>
                </a:solidFill>
              </a:rPr>
              <a:t>Suitable for real time system and Byzantine failures.</a:t>
            </a:r>
          </a:p>
          <a:p>
            <a:pPr marL="285750" indent="-285750">
              <a:lnSpc>
                <a:spcPct val="200000"/>
              </a:lnSpc>
              <a:buFont typeface="Wingdings" panose="05000000000000000000" pitchFamily="2" charset="2"/>
              <a:buChar char="Ø"/>
            </a:pPr>
            <a:r>
              <a:rPr lang="en-US" altLang="en-US" dirty="0">
                <a:solidFill>
                  <a:srgbClr val="000000"/>
                </a:solidFill>
              </a:rPr>
              <a:t>In a loosely synchronized group of servers:</a:t>
            </a:r>
          </a:p>
          <a:p>
            <a:pPr marL="742950" lvl="1" indent="-285750">
              <a:lnSpc>
                <a:spcPct val="200000"/>
              </a:lnSpc>
              <a:buFont typeface="Wingdings" panose="05000000000000000000" pitchFamily="2" charset="2"/>
              <a:buChar char="p"/>
            </a:pPr>
            <a:r>
              <a:rPr lang="en-US" altLang="en-US" dirty="0">
                <a:solidFill>
                  <a:srgbClr val="000000"/>
                </a:solidFill>
              </a:rPr>
              <a:t>One server (primary) performs requests, others (backup) log the requests and take over if needed.</a:t>
            </a:r>
          </a:p>
          <a:p>
            <a:pPr marL="742950" lvl="1" indent="-285750">
              <a:lnSpc>
                <a:spcPct val="200000"/>
              </a:lnSpc>
              <a:buFont typeface="Wingdings" panose="05000000000000000000" pitchFamily="2" charset="2"/>
              <a:buChar char="p"/>
            </a:pPr>
            <a:r>
              <a:rPr lang="en-US" altLang="en-US" dirty="0">
                <a:solidFill>
                  <a:srgbClr val="000000"/>
                </a:solidFill>
              </a:rPr>
              <a:t>Requires less resource but takes longer to recover.</a:t>
            </a:r>
          </a:p>
        </p:txBody>
      </p:sp>
    </p:spTree>
    <p:extLst>
      <p:ext uri="{BB962C8B-B14F-4D97-AF65-F5344CB8AC3E}">
        <p14:creationId xmlns:p14="http://schemas.microsoft.com/office/powerpoint/2010/main" val="24490618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24</a:t>
            </a:fld>
            <a:endParaRPr lang="en-US" altLang="en-US"/>
          </a:p>
        </p:txBody>
      </p:sp>
      <p:sp>
        <p:nvSpPr>
          <p:cNvPr id="4" name="矩形 3"/>
          <p:cNvSpPr/>
          <p:nvPr/>
        </p:nvSpPr>
        <p:spPr>
          <a:xfrm>
            <a:off x="0" y="838200"/>
            <a:ext cx="2122697" cy="523220"/>
          </a:xfrm>
          <a:prstGeom prst="rect">
            <a:avLst/>
          </a:prstGeom>
        </p:spPr>
        <p:txBody>
          <a:bodyPr wrap="none">
            <a:spAutoFit/>
          </a:bodyPr>
          <a:lstStyle/>
          <a:p>
            <a:r>
              <a:rPr lang="en-US" altLang="zh-TW" sz="2800" b="1" i="1" dirty="0">
                <a:solidFill>
                  <a:srgbClr val="000000"/>
                </a:solidFill>
                <a:ea typeface="新細明體" panose="02020500000000000000" pitchFamily="18" charset="-120"/>
              </a:rPr>
              <a:t>Replication</a:t>
            </a:r>
            <a:endParaRPr lang="zh-CN" altLang="en-US" sz="2800" b="1" i="1" dirty="0">
              <a:solidFill>
                <a:srgbClr val="000000"/>
              </a:solidFill>
            </a:endParaRPr>
          </a:p>
        </p:txBody>
      </p:sp>
      <p:sp>
        <p:nvSpPr>
          <p:cNvPr id="5" name="矩形 4">
            <a:extLst>
              <a:ext uri="{FF2B5EF4-FFF2-40B4-BE49-F238E27FC236}">
                <a16:creationId xmlns:a16="http://schemas.microsoft.com/office/drawing/2014/main" id="{C6C9FE87-689C-4B08-8728-8B60A6EC8B4C}"/>
              </a:ext>
            </a:extLst>
          </p:cNvPr>
          <p:cNvSpPr/>
          <p:nvPr/>
        </p:nvSpPr>
        <p:spPr>
          <a:xfrm>
            <a:off x="419100" y="1828800"/>
            <a:ext cx="8305800" cy="3884397"/>
          </a:xfrm>
          <a:prstGeom prst="rect">
            <a:avLst/>
          </a:prstGeom>
        </p:spPr>
        <p:txBody>
          <a:bodyPr wrap="square">
            <a:spAutoFit/>
          </a:bodyPr>
          <a:lstStyle/>
          <a:p>
            <a:pPr marL="387350" indent="-387350">
              <a:lnSpc>
                <a:spcPct val="200000"/>
              </a:lnSpc>
              <a:buFont typeface="Wingdings" panose="05000000000000000000" pitchFamily="2" charset="2"/>
              <a:buChar char="Ø"/>
            </a:pPr>
            <a:r>
              <a:rPr lang="en-US" altLang="zh-TW" dirty="0">
                <a:solidFill>
                  <a:srgbClr val="000000"/>
                </a:solidFill>
                <a:ea typeface="新細明體" panose="02020500000000000000" pitchFamily="18" charset="-120"/>
              </a:rPr>
              <a:t>Replication is the maintenance of on-line copies of data and resources </a:t>
            </a:r>
          </a:p>
          <a:p>
            <a:pPr marL="387350" indent="-387350">
              <a:lnSpc>
                <a:spcPct val="200000"/>
              </a:lnSpc>
              <a:buFont typeface="Wingdings" panose="05000000000000000000" pitchFamily="2" charset="2"/>
              <a:buChar char="Ø"/>
            </a:pPr>
            <a:r>
              <a:rPr lang="en-US" altLang="zh-TW" dirty="0">
                <a:solidFill>
                  <a:srgbClr val="000000"/>
                </a:solidFill>
                <a:ea typeface="新細明體" panose="02020500000000000000" pitchFamily="18" charset="-120"/>
              </a:rPr>
              <a:t>For performance, availability, fault tolerance.</a:t>
            </a:r>
          </a:p>
          <a:p>
            <a:pPr marL="387350" indent="-387350">
              <a:lnSpc>
                <a:spcPct val="200000"/>
              </a:lnSpc>
              <a:buFont typeface="Wingdings" panose="05000000000000000000" pitchFamily="2" charset="2"/>
              <a:buChar char="Ø"/>
            </a:pPr>
            <a:r>
              <a:rPr lang="en-US" altLang="zh-TW" dirty="0">
                <a:solidFill>
                  <a:srgbClr val="000000"/>
                </a:solidFill>
                <a:ea typeface="新細明體" panose="02020500000000000000" pitchFamily="18" charset="-120"/>
              </a:rPr>
              <a:t>Basic architectural model.</a:t>
            </a:r>
          </a:p>
          <a:p>
            <a:pPr marL="387350" indent="-387350">
              <a:lnSpc>
                <a:spcPct val="200000"/>
              </a:lnSpc>
              <a:buFont typeface="Wingdings" panose="05000000000000000000" pitchFamily="2" charset="2"/>
              <a:buChar char="Ø"/>
            </a:pPr>
            <a:r>
              <a:rPr lang="en-US" altLang="zh-TW" dirty="0">
                <a:solidFill>
                  <a:srgbClr val="000000"/>
                </a:solidFill>
                <a:ea typeface="新細明體" panose="02020500000000000000" pitchFamily="18" charset="-120"/>
              </a:rPr>
              <a:t>The process group approach.</a:t>
            </a:r>
          </a:p>
          <a:p>
            <a:pPr marL="387350" indent="-387350">
              <a:lnSpc>
                <a:spcPct val="200000"/>
              </a:lnSpc>
              <a:buFont typeface="Wingdings" panose="05000000000000000000" pitchFamily="2" charset="2"/>
              <a:buChar char="Ø"/>
            </a:pPr>
            <a:r>
              <a:rPr lang="en-US" altLang="zh-TW" dirty="0">
                <a:solidFill>
                  <a:srgbClr val="000000"/>
                </a:solidFill>
                <a:ea typeface="新細明體" panose="02020500000000000000" pitchFamily="18" charset="-120"/>
              </a:rPr>
              <a:t>The primary-backup replication model.</a:t>
            </a:r>
          </a:p>
          <a:p>
            <a:pPr marL="387350" indent="-387350">
              <a:lnSpc>
                <a:spcPct val="200000"/>
              </a:lnSpc>
              <a:buFont typeface="Wingdings" panose="05000000000000000000" pitchFamily="2" charset="2"/>
              <a:buChar char="Ø"/>
            </a:pPr>
            <a:r>
              <a:rPr lang="en-US" altLang="zh-TW" dirty="0">
                <a:solidFill>
                  <a:srgbClr val="000000"/>
                </a:solidFill>
                <a:ea typeface="新細明體" panose="02020500000000000000" pitchFamily="18" charset="-120"/>
              </a:rPr>
              <a:t>The active replication model.</a:t>
            </a:r>
          </a:p>
          <a:p>
            <a:pPr marL="387350" indent="-387350">
              <a:lnSpc>
                <a:spcPct val="200000"/>
              </a:lnSpc>
              <a:buFont typeface="Wingdings" panose="05000000000000000000" pitchFamily="2" charset="2"/>
              <a:buChar char="Ø"/>
            </a:pPr>
            <a:r>
              <a:rPr lang="en-US" altLang="zh-TW" dirty="0">
                <a:solidFill>
                  <a:srgbClr val="000000"/>
                </a:solidFill>
                <a:ea typeface="新細明體" panose="02020500000000000000" pitchFamily="18" charset="-120"/>
              </a:rPr>
              <a:t>The gossip architecture.</a:t>
            </a:r>
          </a:p>
        </p:txBody>
      </p:sp>
    </p:spTree>
    <p:extLst>
      <p:ext uri="{BB962C8B-B14F-4D97-AF65-F5344CB8AC3E}">
        <p14:creationId xmlns:p14="http://schemas.microsoft.com/office/powerpoint/2010/main" val="5609930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25</a:t>
            </a:fld>
            <a:endParaRPr lang="en-US" altLang="en-US"/>
          </a:p>
        </p:txBody>
      </p:sp>
      <p:sp>
        <p:nvSpPr>
          <p:cNvPr id="4" name="矩形 3"/>
          <p:cNvSpPr/>
          <p:nvPr/>
        </p:nvSpPr>
        <p:spPr>
          <a:xfrm>
            <a:off x="0" y="838200"/>
            <a:ext cx="3342582" cy="523220"/>
          </a:xfrm>
          <a:prstGeom prst="rect">
            <a:avLst/>
          </a:prstGeom>
        </p:spPr>
        <p:txBody>
          <a:bodyPr wrap="none">
            <a:spAutoFit/>
          </a:bodyPr>
          <a:lstStyle/>
          <a:p>
            <a:r>
              <a:rPr lang="en-US" altLang="zh-TW" sz="2800" b="1" i="1" dirty="0">
                <a:solidFill>
                  <a:srgbClr val="000000"/>
                </a:solidFill>
                <a:ea typeface="新細明體" panose="02020500000000000000" pitchFamily="18" charset="-120"/>
              </a:rPr>
              <a:t>Replication Issues</a:t>
            </a:r>
            <a:endParaRPr lang="zh-CN" altLang="en-US" sz="2800" b="1" i="1" dirty="0">
              <a:solidFill>
                <a:srgbClr val="000000"/>
              </a:solidFill>
            </a:endParaRPr>
          </a:p>
        </p:txBody>
      </p:sp>
      <p:sp>
        <p:nvSpPr>
          <p:cNvPr id="5" name="矩形 4">
            <a:extLst>
              <a:ext uri="{FF2B5EF4-FFF2-40B4-BE49-F238E27FC236}">
                <a16:creationId xmlns:a16="http://schemas.microsoft.com/office/drawing/2014/main" id="{C6C9FE87-689C-4B08-8728-8B60A6EC8B4C}"/>
              </a:ext>
            </a:extLst>
          </p:cNvPr>
          <p:cNvSpPr/>
          <p:nvPr/>
        </p:nvSpPr>
        <p:spPr>
          <a:xfrm>
            <a:off x="419100" y="1581405"/>
            <a:ext cx="8305800" cy="4438395"/>
          </a:xfrm>
          <a:prstGeom prst="rect">
            <a:avLst/>
          </a:prstGeom>
        </p:spPr>
        <p:txBody>
          <a:bodyPr wrap="square">
            <a:spAutoFit/>
          </a:bodyPr>
          <a:lstStyle/>
          <a:p>
            <a:pPr marL="387350" indent="-387350">
              <a:lnSpc>
                <a:spcPct val="200000"/>
              </a:lnSpc>
              <a:buFont typeface="Wingdings" panose="05000000000000000000" pitchFamily="2" charset="2"/>
              <a:buChar char="Ø"/>
            </a:pPr>
            <a:r>
              <a:rPr lang="en-US" altLang="zh-TW" dirty="0">
                <a:solidFill>
                  <a:srgbClr val="000000"/>
                </a:solidFill>
                <a:ea typeface="新細明體" panose="02020500000000000000" pitchFamily="18" charset="-120"/>
              </a:rPr>
              <a:t>Replica management models consider trade-off between accuracy and response time.</a:t>
            </a:r>
          </a:p>
          <a:p>
            <a:pPr marL="1135063" lvl="1" indent="-285750">
              <a:lnSpc>
                <a:spcPct val="200000"/>
              </a:lnSpc>
              <a:buFont typeface="Wingdings" panose="05000000000000000000" pitchFamily="2" charset="2"/>
              <a:buChar char="p"/>
            </a:pPr>
            <a:r>
              <a:rPr lang="en-US" altLang="zh-TW" i="1" dirty="0">
                <a:solidFill>
                  <a:srgbClr val="000000"/>
                </a:solidFill>
                <a:ea typeface="新細明體" panose="02020500000000000000" pitchFamily="18" charset="-120"/>
              </a:rPr>
              <a:t>Simple asynchronous model</a:t>
            </a:r>
            <a:r>
              <a:rPr lang="en-US" altLang="zh-TW" dirty="0">
                <a:solidFill>
                  <a:srgbClr val="000000"/>
                </a:solidFill>
                <a:ea typeface="新細明體" panose="02020500000000000000" pitchFamily="18" charset="-120"/>
              </a:rPr>
              <a:t> </a:t>
            </a:r>
          </a:p>
          <a:p>
            <a:pPr marL="1135063" lvl="1" indent="-285750">
              <a:lnSpc>
                <a:spcPct val="200000"/>
              </a:lnSpc>
              <a:buFont typeface="Wingdings" panose="05000000000000000000" pitchFamily="2" charset="2"/>
              <a:buChar char="p"/>
            </a:pPr>
            <a:r>
              <a:rPr lang="en-US" altLang="zh-TW" i="1" dirty="0">
                <a:solidFill>
                  <a:srgbClr val="000000"/>
                </a:solidFill>
                <a:ea typeface="新細明體" panose="02020500000000000000" pitchFamily="18" charset="-120"/>
              </a:rPr>
              <a:t>Totally synchronous model</a:t>
            </a:r>
            <a:endParaRPr lang="en-US" altLang="zh-TW" dirty="0">
              <a:solidFill>
                <a:srgbClr val="000000"/>
              </a:solidFill>
              <a:ea typeface="新細明體" panose="02020500000000000000" pitchFamily="18" charset="-120"/>
            </a:endParaRPr>
          </a:p>
          <a:p>
            <a:pPr marL="1135063" lvl="1" indent="-285750">
              <a:lnSpc>
                <a:spcPct val="200000"/>
              </a:lnSpc>
              <a:buFont typeface="Wingdings" panose="05000000000000000000" pitchFamily="2" charset="2"/>
              <a:buChar char="p"/>
            </a:pPr>
            <a:r>
              <a:rPr lang="en-US" altLang="zh-TW" i="1" dirty="0">
                <a:solidFill>
                  <a:srgbClr val="000000"/>
                </a:solidFill>
                <a:ea typeface="新細明體" panose="02020500000000000000" pitchFamily="18" charset="-120"/>
              </a:rPr>
              <a:t>Quorum-based schemes</a:t>
            </a:r>
            <a:r>
              <a:rPr lang="en-US" altLang="zh-TW" dirty="0">
                <a:solidFill>
                  <a:srgbClr val="000000"/>
                </a:solidFill>
                <a:ea typeface="新細明體" panose="02020500000000000000" pitchFamily="18" charset="-120"/>
              </a:rPr>
              <a:t> </a:t>
            </a:r>
          </a:p>
          <a:p>
            <a:pPr marL="1135063" lvl="1" indent="-285750">
              <a:lnSpc>
                <a:spcPct val="200000"/>
              </a:lnSpc>
              <a:buFont typeface="Wingdings" panose="05000000000000000000" pitchFamily="2" charset="2"/>
              <a:buChar char="p"/>
            </a:pPr>
            <a:r>
              <a:rPr lang="en-US" altLang="zh-TW" i="1" dirty="0">
                <a:solidFill>
                  <a:srgbClr val="000000"/>
                </a:solidFill>
                <a:ea typeface="新細明體" panose="02020500000000000000" pitchFamily="18" charset="-120"/>
              </a:rPr>
              <a:t>Causality-ordered</a:t>
            </a:r>
          </a:p>
          <a:p>
            <a:pPr marL="387350" indent="-387350">
              <a:lnSpc>
                <a:spcPct val="200000"/>
              </a:lnSpc>
              <a:buFont typeface="Wingdings" panose="05000000000000000000" pitchFamily="2" charset="2"/>
              <a:buChar char="Ø"/>
            </a:pPr>
            <a:r>
              <a:rPr lang="en-US" altLang="zh-TW" dirty="0">
                <a:solidFill>
                  <a:srgbClr val="000000"/>
                </a:solidFill>
                <a:ea typeface="新細明體" panose="02020500000000000000" pitchFamily="18" charset="-120"/>
              </a:rPr>
              <a:t>Multicast updates to a process group.</a:t>
            </a:r>
          </a:p>
          <a:p>
            <a:pPr marL="387350" indent="-387350">
              <a:lnSpc>
                <a:spcPct val="200000"/>
              </a:lnSpc>
              <a:buFont typeface="Wingdings" panose="05000000000000000000" pitchFamily="2" charset="2"/>
              <a:buChar char="Ø"/>
            </a:pPr>
            <a:r>
              <a:rPr lang="en-US" altLang="zh-TW" dirty="0">
                <a:solidFill>
                  <a:srgbClr val="000000"/>
                </a:solidFill>
                <a:ea typeface="新細明體" panose="02020500000000000000" pitchFamily="18" charset="-120"/>
              </a:rPr>
              <a:t>Read/write ratio.</a:t>
            </a:r>
          </a:p>
        </p:txBody>
      </p:sp>
    </p:spTree>
    <p:extLst>
      <p:ext uri="{BB962C8B-B14F-4D97-AF65-F5344CB8AC3E}">
        <p14:creationId xmlns:p14="http://schemas.microsoft.com/office/powerpoint/2010/main" val="35983171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26</a:t>
            </a:fld>
            <a:endParaRPr lang="en-US" altLang="en-US"/>
          </a:p>
        </p:txBody>
      </p:sp>
      <p:sp>
        <p:nvSpPr>
          <p:cNvPr id="4" name="矩形 3"/>
          <p:cNvSpPr/>
          <p:nvPr/>
        </p:nvSpPr>
        <p:spPr>
          <a:xfrm>
            <a:off x="0" y="838200"/>
            <a:ext cx="3342582" cy="523220"/>
          </a:xfrm>
          <a:prstGeom prst="rect">
            <a:avLst/>
          </a:prstGeom>
        </p:spPr>
        <p:txBody>
          <a:bodyPr wrap="none">
            <a:spAutoFit/>
          </a:bodyPr>
          <a:lstStyle/>
          <a:p>
            <a:r>
              <a:rPr lang="en-US" altLang="zh-TW" sz="2800" b="1" i="1" dirty="0">
                <a:solidFill>
                  <a:srgbClr val="000000"/>
                </a:solidFill>
                <a:ea typeface="新細明體" panose="02020500000000000000" pitchFamily="18" charset="-120"/>
              </a:rPr>
              <a:t>Replication Issues</a:t>
            </a:r>
            <a:endParaRPr lang="zh-CN" altLang="en-US" sz="2800" b="1" i="1" dirty="0">
              <a:solidFill>
                <a:srgbClr val="000000"/>
              </a:solidFill>
            </a:endParaRPr>
          </a:p>
        </p:txBody>
      </p:sp>
      <p:sp>
        <p:nvSpPr>
          <p:cNvPr id="5" name="矩形 4">
            <a:extLst>
              <a:ext uri="{FF2B5EF4-FFF2-40B4-BE49-F238E27FC236}">
                <a16:creationId xmlns:a16="http://schemas.microsoft.com/office/drawing/2014/main" id="{C6C9FE87-689C-4B08-8728-8B60A6EC8B4C}"/>
              </a:ext>
            </a:extLst>
          </p:cNvPr>
          <p:cNvSpPr/>
          <p:nvPr/>
        </p:nvSpPr>
        <p:spPr>
          <a:xfrm>
            <a:off x="419100" y="1581405"/>
            <a:ext cx="8305800" cy="4438395"/>
          </a:xfrm>
          <a:prstGeom prst="rect">
            <a:avLst/>
          </a:prstGeom>
        </p:spPr>
        <p:txBody>
          <a:bodyPr wrap="square">
            <a:spAutoFit/>
          </a:bodyPr>
          <a:lstStyle/>
          <a:p>
            <a:pPr marL="387350" indent="-387350">
              <a:lnSpc>
                <a:spcPct val="200000"/>
              </a:lnSpc>
              <a:buFont typeface="Wingdings" panose="05000000000000000000" pitchFamily="2" charset="2"/>
              <a:buChar char="Ø"/>
            </a:pPr>
            <a:r>
              <a:rPr lang="en-US" altLang="zh-TW" dirty="0">
                <a:solidFill>
                  <a:srgbClr val="000000"/>
                </a:solidFill>
                <a:ea typeface="新細明體" panose="02020500000000000000" pitchFamily="18" charset="-120"/>
              </a:rPr>
              <a:t>Replica management models consider trade-off between accuracy and response time.</a:t>
            </a:r>
          </a:p>
          <a:p>
            <a:pPr marL="1135063" lvl="1" indent="-285750">
              <a:lnSpc>
                <a:spcPct val="200000"/>
              </a:lnSpc>
              <a:buFont typeface="Wingdings" panose="05000000000000000000" pitchFamily="2" charset="2"/>
              <a:buChar char="p"/>
            </a:pPr>
            <a:r>
              <a:rPr lang="en-US" altLang="zh-TW" i="1" dirty="0">
                <a:solidFill>
                  <a:srgbClr val="000000"/>
                </a:solidFill>
                <a:ea typeface="新細明體" panose="02020500000000000000" pitchFamily="18" charset="-120"/>
              </a:rPr>
              <a:t>Simple asynchronous model</a:t>
            </a:r>
            <a:r>
              <a:rPr lang="en-US" altLang="zh-TW" dirty="0">
                <a:solidFill>
                  <a:srgbClr val="000000"/>
                </a:solidFill>
                <a:ea typeface="新細明體" panose="02020500000000000000" pitchFamily="18" charset="-120"/>
              </a:rPr>
              <a:t> </a:t>
            </a:r>
          </a:p>
          <a:p>
            <a:pPr marL="1135063" lvl="1" indent="-285750">
              <a:lnSpc>
                <a:spcPct val="200000"/>
              </a:lnSpc>
              <a:buFont typeface="Wingdings" panose="05000000000000000000" pitchFamily="2" charset="2"/>
              <a:buChar char="p"/>
            </a:pPr>
            <a:r>
              <a:rPr lang="en-US" altLang="zh-TW" i="1" dirty="0">
                <a:solidFill>
                  <a:srgbClr val="000000"/>
                </a:solidFill>
                <a:ea typeface="新細明體" panose="02020500000000000000" pitchFamily="18" charset="-120"/>
              </a:rPr>
              <a:t>Totally synchronous model</a:t>
            </a:r>
            <a:endParaRPr lang="en-US" altLang="zh-TW" dirty="0">
              <a:solidFill>
                <a:srgbClr val="000000"/>
              </a:solidFill>
              <a:ea typeface="新細明體" panose="02020500000000000000" pitchFamily="18" charset="-120"/>
            </a:endParaRPr>
          </a:p>
          <a:p>
            <a:pPr marL="1135063" lvl="1" indent="-285750">
              <a:lnSpc>
                <a:spcPct val="200000"/>
              </a:lnSpc>
              <a:buFont typeface="Wingdings" panose="05000000000000000000" pitchFamily="2" charset="2"/>
              <a:buChar char="p"/>
            </a:pPr>
            <a:r>
              <a:rPr lang="en-US" altLang="zh-TW" i="1" dirty="0">
                <a:solidFill>
                  <a:srgbClr val="000000"/>
                </a:solidFill>
                <a:ea typeface="新細明體" panose="02020500000000000000" pitchFamily="18" charset="-120"/>
              </a:rPr>
              <a:t>Quorum-based schemes </a:t>
            </a:r>
            <a:r>
              <a:rPr lang="zh-CN" altLang="en-US" i="1" dirty="0">
                <a:solidFill>
                  <a:srgbClr val="000000"/>
                </a:solidFill>
                <a:ea typeface="新細明體" panose="02020500000000000000" pitchFamily="18" charset="-120"/>
              </a:rPr>
              <a:t>（定额模式）</a:t>
            </a:r>
            <a:r>
              <a:rPr lang="en-US" altLang="zh-TW" dirty="0">
                <a:solidFill>
                  <a:srgbClr val="000000"/>
                </a:solidFill>
                <a:ea typeface="新細明體" panose="02020500000000000000" pitchFamily="18" charset="-120"/>
              </a:rPr>
              <a:t> </a:t>
            </a:r>
          </a:p>
          <a:p>
            <a:pPr marL="1135063" lvl="1" indent="-285750">
              <a:lnSpc>
                <a:spcPct val="200000"/>
              </a:lnSpc>
              <a:buFont typeface="Wingdings" panose="05000000000000000000" pitchFamily="2" charset="2"/>
              <a:buChar char="p"/>
            </a:pPr>
            <a:r>
              <a:rPr lang="en-US" altLang="zh-TW" i="1" dirty="0">
                <a:solidFill>
                  <a:srgbClr val="000000"/>
                </a:solidFill>
                <a:ea typeface="新細明體" panose="02020500000000000000" pitchFamily="18" charset="-120"/>
              </a:rPr>
              <a:t>Causality-ordered </a:t>
            </a:r>
            <a:r>
              <a:rPr lang="zh-CN" altLang="en-US" i="1" dirty="0">
                <a:solidFill>
                  <a:srgbClr val="000000"/>
                </a:solidFill>
                <a:ea typeface="新細明體" panose="02020500000000000000" pitchFamily="18" charset="-120"/>
              </a:rPr>
              <a:t>（保证并发）</a:t>
            </a:r>
            <a:endParaRPr lang="en-US" altLang="zh-TW" i="1" dirty="0">
              <a:solidFill>
                <a:srgbClr val="000000"/>
              </a:solidFill>
              <a:ea typeface="新細明體" panose="02020500000000000000" pitchFamily="18" charset="-120"/>
            </a:endParaRPr>
          </a:p>
          <a:p>
            <a:pPr marL="387350" indent="-387350">
              <a:lnSpc>
                <a:spcPct val="200000"/>
              </a:lnSpc>
              <a:buFont typeface="Wingdings" panose="05000000000000000000" pitchFamily="2" charset="2"/>
              <a:buChar char="Ø"/>
            </a:pPr>
            <a:r>
              <a:rPr lang="en-US" altLang="zh-TW" dirty="0">
                <a:solidFill>
                  <a:srgbClr val="000000"/>
                </a:solidFill>
                <a:ea typeface="新細明體" panose="02020500000000000000" pitchFamily="18" charset="-120"/>
              </a:rPr>
              <a:t>Multicast updates to a process group.</a:t>
            </a:r>
          </a:p>
          <a:p>
            <a:pPr marL="387350" indent="-387350">
              <a:lnSpc>
                <a:spcPct val="200000"/>
              </a:lnSpc>
              <a:buFont typeface="Wingdings" panose="05000000000000000000" pitchFamily="2" charset="2"/>
              <a:buChar char="Ø"/>
            </a:pPr>
            <a:r>
              <a:rPr lang="en-US" altLang="zh-TW" dirty="0">
                <a:solidFill>
                  <a:srgbClr val="000000"/>
                </a:solidFill>
                <a:ea typeface="新細明體" panose="02020500000000000000" pitchFamily="18" charset="-120"/>
              </a:rPr>
              <a:t>Read/write ratio.</a:t>
            </a:r>
          </a:p>
        </p:txBody>
      </p:sp>
    </p:spTree>
    <p:extLst>
      <p:ext uri="{BB962C8B-B14F-4D97-AF65-F5344CB8AC3E}">
        <p14:creationId xmlns:p14="http://schemas.microsoft.com/office/powerpoint/2010/main" val="21792167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27</a:t>
            </a:fld>
            <a:endParaRPr lang="en-US" altLang="en-US"/>
          </a:p>
        </p:txBody>
      </p:sp>
      <p:sp>
        <p:nvSpPr>
          <p:cNvPr id="4" name="矩形 3"/>
          <p:cNvSpPr/>
          <p:nvPr/>
        </p:nvSpPr>
        <p:spPr>
          <a:xfrm>
            <a:off x="0" y="838200"/>
            <a:ext cx="4587603" cy="523220"/>
          </a:xfrm>
          <a:prstGeom prst="rect">
            <a:avLst/>
          </a:prstGeom>
        </p:spPr>
        <p:txBody>
          <a:bodyPr wrap="none">
            <a:spAutoFit/>
          </a:bodyPr>
          <a:lstStyle/>
          <a:p>
            <a:r>
              <a:rPr lang="en-US" altLang="zh-TW" sz="2800" b="1" i="1" dirty="0">
                <a:solidFill>
                  <a:srgbClr val="000000"/>
                </a:solidFill>
                <a:ea typeface="新細明體" panose="02020500000000000000" pitchFamily="18" charset="-120"/>
              </a:rPr>
              <a:t>Basic Architectural Model</a:t>
            </a:r>
            <a:endParaRPr lang="zh-CN" altLang="en-US" sz="2800" b="1" i="1" dirty="0">
              <a:solidFill>
                <a:srgbClr val="000000"/>
              </a:solidFill>
            </a:endParaRPr>
          </a:p>
        </p:txBody>
      </p:sp>
      <p:grpSp>
        <p:nvGrpSpPr>
          <p:cNvPr id="6" name="Group 4">
            <a:extLst>
              <a:ext uri="{FF2B5EF4-FFF2-40B4-BE49-F238E27FC236}">
                <a16:creationId xmlns:a16="http://schemas.microsoft.com/office/drawing/2014/main" id="{5D9CDD80-959C-4AA5-9B19-1BF8A3BF0B45}"/>
              </a:ext>
            </a:extLst>
          </p:cNvPr>
          <p:cNvGrpSpPr>
            <a:grpSpLocks/>
          </p:cNvGrpSpPr>
          <p:nvPr/>
        </p:nvGrpSpPr>
        <p:grpSpPr bwMode="auto">
          <a:xfrm>
            <a:off x="234950" y="2057400"/>
            <a:ext cx="8521700" cy="3424238"/>
            <a:chOff x="384" y="999"/>
            <a:chExt cx="5368" cy="2157"/>
          </a:xfrm>
        </p:grpSpPr>
        <p:sp>
          <p:nvSpPr>
            <p:cNvPr id="7" name="Rectangle 5">
              <a:extLst>
                <a:ext uri="{FF2B5EF4-FFF2-40B4-BE49-F238E27FC236}">
                  <a16:creationId xmlns:a16="http://schemas.microsoft.com/office/drawing/2014/main" id="{91C62AB8-BCBB-4AE7-AB3C-DE09A1AF7D52}"/>
                </a:ext>
              </a:extLst>
            </p:cNvPr>
            <p:cNvSpPr>
              <a:spLocks noChangeArrowheads="1"/>
            </p:cNvSpPr>
            <p:nvPr/>
          </p:nvSpPr>
          <p:spPr bwMode="auto">
            <a:xfrm>
              <a:off x="3459" y="1261"/>
              <a:ext cx="2293" cy="1895"/>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8" name="Rectangle 6">
              <a:extLst>
                <a:ext uri="{FF2B5EF4-FFF2-40B4-BE49-F238E27FC236}">
                  <a16:creationId xmlns:a16="http://schemas.microsoft.com/office/drawing/2014/main" id="{8D28D73F-910D-4E17-AE9B-7F580D3A9E64}"/>
                </a:ext>
              </a:extLst>
            </p:cNvPr>
            <p:cNvSpPr>
              <a:spLocks noChangeArrowheads="1"/>
            </p:cNvSpPr>
            <p:nvPr/>
          </p:nvSpPr>
          <p:spPr bwMode="auto">
            <a:xfrm>
              <a:off x="2189" y="1527"/>
              <a:ext cx="436" cy="4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9" name="Rectangle 7">
              <a:extLst>
                <a:ext uri="{FF2B5EF4-FFF2-40B4-BE49-F238E27FC236}">
                  <a16:creationId xmlns:a16="http://schemas.microsoft.com/office/drawing/2014/main" id="{0A2B740F-7445-4695-82E5-50248ECF4FBF}"/>
                </a:ext>
              </a:extLst>
            </p:cNvPr>
            <p:cNvSpPr>
              <a:spLocks noChangeArrowheads="1"/>
            </p:cNvSpPr>
            <p:nvPr/>
          </p:nvSpPr>
          <p:spPr bwMode="auto">
            <a:xfrm>
              <a:off x="2189" y="1527"/>
              <a:ext cx="455" cy="435"/>
            </a:xfrm>
            <a:prstGeom prst="rect">
              <a:avLst/>
            </a:prstGeom>
            <a:noFill/>
            <a:ln w="444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0" name="Rectangle 8">
              <a:extLst>
                <a:ext uri="{FF2B5EF4-FFF2-40B4-BE49-F238E27FC236}">
                  <a16:creationId xmlns:a16="http://schemas.microsoft.com/office/drawing/2014/main" id="{98E75217-0CD3-4500-9192-0116D7FB8EB8}"/>
                </a:ext>
              </a:extLst>
            </p:cNvPr>
            <p:cNvSpPr>
              <a:spLocks noChangeArrowheads="1"/>
            </p:cNvSpPr>
            <p:nvPr/>
          </p:nvSpPr>
          <p:spPr bwMode="auto">
            <a:xfrm>
              <a:off x="2341" y="1643"/>
              <a:ext cx="194"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新細明體" panose="02020500000000000000" pitchFamily="18" charset="-120"/>
                </a:rPr>
                <a:t>FE</a:t>
              </a:r>
              <a:endParaRPr lang="en-GB" altLang="zh-TW">
                <a:latin typeface="Times" panose="02020603050405020304" pitchFamily="18" charset="0"/>
                <a:ea typeface="新細明體" panose="02020500000000000000" pitchFamily="18" charset="-120"/>
              </a:endParaRPr>
            </a:p>
          </p:txBody>
        </p:sp>
        <p:sp>
          <p:nvSpPr>
            <p:cNvPr id="11" name="Line 9">
              <a:extLst>
                <a:ext uri="{FF2B5EF4-FFF2-40B4-BE49-F238E27FC236}">
                  <a16:creationId xmlns:a16="http://schemas.microsoft.com/office/drawing/2014/main" id="{9CD01CFB-9BB3-40C2-9344-66D0D0DE810A}"/>
                </a:ext>
              </a:extLst>
            </p:cNvPr>
            <p:cNvSpPr>
              <a:spLocks noChangeShapeType="1"/>
            </p:cNvSpPr>
            <p:nvPr/>
          </p:nvSpPr>
          <p:spPr bwMode="auto">
            <a:xfrm>
              <a:off x="1905" y="1413"/>
              <a:ext cx="1" cy="227"/>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2" name="Rectangle 10">
              <a:extLst>
                <a:ext uri="{FF2B5EF4-FFF2-40B4-BE49-F238E27FC236}">
                  <a16:creationId xmlns:a16="http://schemas.microsoft.com/office/drawing/2014/main" id="{498520F8-C225-4B23-A06C-0423B2E206DB}"/>
                </a:ext>
              </a:extLst>
            </p:cNvPr>
            <p:cNvSpPr>
              <a:spLocks noChangeArrowheads="1"/>
            </p:cNvSpPr>
            <p:nvPr/>
          </p:nvSpPr>
          <p:spPr bwMode="auto">
            <a:xfrm>
              <a:off x="1483" y="999"/>
              <a:ext cx="941"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新細明體" panose="02020500000000000000" pitchFamily="18" charset="-120"/>
                </a:rPr>
                <a:t>Requests and</a:t>
              </a:r>
              <a:endParaRPr lang="en-GB" altLang="zh-TW">
                <a:latin typeface="Times" panose="02020603050405020304" pitchFamily="18" charset="0"/>
                <a:ea typeface="新細明體" panose="02020500000000000000" pitchFamily="18" charset="-120"/>
              </a:endParaRPr>
            </a:p>
          </p:txBody>
        </p:sp>
        <p:sp>
          <p:nvSpPr>
            <p:cNvPr id="13" name="Rectangle 11">
              <a:extLst>
                <a:ext uri="{FF2B5EF4-FFF2-40B4-BE49-F238E27FC236}">
                  <a16:creationId xmlns:a16="http://schemas.microsoft.com/office/drawing/2014/main" id="{D66E44B1-51CE-4F95-B71B-9787836DF5EB}"/>
                </a:ext>
              </a:extLst>
            </p:cNvPr>
            <p:cNvSpPr>
              <a:spLocks noChangeArrowheads="1"/>
            </p:cNvSpPr>
            <p:nvPr/>
          </p:nvSpPr>
          <p:spPr bwMode="auto">
            <a:xfrm>
              <a:off x="1729" y="1207"/>
              <a:ext cx="450"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新細明體" panose="02020500000000000000" pitchFamily="18" charset="-120"/>
                </a:rPr>
                <a:t>replies</a:t>
              </a:r>
              <a:endParaRPr lang="en-GB" altLang="zh-TW">
                <a:latin typeface="Times" panose="02020603050405020304" pitchFamily="18" charset="0"/>
                <a:ea typeface="新細明體" panose="02020500000000000000" pitchFamily="18" charset="-120"/>
              </a:endParaRPr>
            </a:p>
          </p:txBody>
        </p:sp>
        <p:sp>
          <p:nvSpPr>
            <p:cNvPr id="14" name="Rectangle 12">
              <a:extLst>
                <a:ext uri="{FF2B5EF4-FFF2-40B4-BE49-F238E27FC236}">
                  <a16:creationId xmlns:a16="http://schemas.microsoft.com/office/drawing/2014/main" id="{5742B8E7-B6A6-4A9D-8DA1-319F5F2819CA}"/>
                </a:ext>
              </a:extLst>
            </p:cNvPr>
            <p:cNvSpPr>
              <a:spLocks noChangeArrowheads="1"/>
            </p:cNvSpPr>
            <p:nvPr/>
          </p:nvSpPr>
          <p:spPr bwMode="auto">
            <a:xfrm>
              <a:off x="1256" y="1643"/>
              <a:ext cx="110"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新細明體" panose="02020500000000000000" pitchFamily="18" charset="-120"/>
                </a:rPr>
                <a:t>C</a:t>
              </a:r>
              <a:endParaRPr lang="en-GB" altLang="zh-TW">
                <a:latin typeface="Times" panose="02020603050405020304" pitchFamily="18" charset="0"/>
                <a:ea typeface="新細明體" panose="02020500000000000000" pitchFamily="18" charset="-120"/>
              </a:endParaRPr>
            </a:p>
          </p:txBody>
        </p:sp>
        <p:sp>
          <p:nvSpPr>
            <p:cNvPr id="15" name="Oval 13">
              <a:extLst>
                <a:ext uri="{FF2B5EF4-FFF2-40B4-BE49-F238E27FC236}">
                  <a16:creationId xmlns:a16="http://schemas.microsoft.com/office/drawing/2014/main" id="{03E6EF24-A1E3-49ED-89DF-17754CEB6AB8}"/>
                </a:ext>
              </a:extLst>
            </p:cNvPr>
            <p:cNvSpPr>
              <a:spLocks noChangeArrowheads="1"/>
            </p:cNvSpPr>
            <p:nvPr/>
          </p:nvSpPr>
          <p:spPr bwMode="auto">
            <a:xfrm>
              <a:off x="976" y="1413"/>
              <a:ext cx="645" cy="644"/>
            </a:xfrm>
            <a:prstGeom prst="ellipse">
              <a:avLst/>
            </a:prstGeom>
            <a:noFill/>
            <a:ln w="444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6" name="Rectangle 14">
              <a:extLst>
                <a:ext uri="{FF2B5EF4-FFF2-40B4-BE49-F238E27FC236}">
                  <a16:creationId xmlns:a16="http://schemas.microsoft.com/office/drawing/2014/main" id="{830599DE-DA2B-4771-8D0F-787E9724C2F5}"/>
                </a:ext>
              </a:extLst>
            </p:cNvPr>
            <p:cNvSpPr>
              <a:spLocks noChangeArrowheads="1"/>
            </p:cNvSpPr>
            <p:nvPr/>
          </p:nvSpPr>
          <p:spPr bwMode="auto">
            <a:xfrm>
              <a:off x="5178" y="2596"/>
              <a:ext cx="509"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新細明體" panose="02020500000000000000" pitchFamily="18" charset="-120"/>
                </a:rPr>
                <a:t>Replica</a:t>
              </a:r>
              <a:endParaRPr lang="en-GB" altLang="zh-TW">
                <a:latin typeface="Times" panose="02020603050405020304" pitchFamily="18" charset="0"/>
                <a:ea typeface="新細明體" panose="02020500000000000000" pitchFamily="18" charset="-120"/>
              </a:endParaRPr>
            </a:p>
          </p:txBody>
        </p:sp>
        <p:sp>
          <p:nvSpPr>
            <p:cNvPr id="17" name="Rectangle 15">
              <a:extLst>
                <a:ext uri="{FF2B5EF4-FFF2-40B4-BE49-F238E27FC236}">
                  <a16:creationId xmlns:a16="http://schemas.microsoft.com/office/drawing/2014/main" id="{390D3211-D92D-48A0-8DDD-9CC0C657A9FE}"/>
                </a:ext>
              </a:extLst>
            </p:cNvPr>
            <p:cNvSpPr>
              <a:spLocks noChangeArrowheads="1"/>
            </p:cNvSpPr>
            <p:nvPr/>
          </p:nvSpPr>
          <p:spPr bwMode="auto">
            <a:xfrm>
              <a:off x="1237" y="2647"/>
              <a:ext cx="110"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新細明體" panose="02020500000000000000" pitchFamily="18" charset="-120"/>
                </a:rPr>
                <a:t>C</a:t>
              </a:r>
              <a:endParaRPr lang="en-GB" altLang="zh-TW">
                <a:latin typeface="Times" panose="02020603050405020304" pitchFamily="18" charset="0"/>
                <a:ea typeface="新細明體" panose="02020500000000000000" pitchFamily="18" charset="-120"/>
              </a:endParaRPr>
            </a:p>
          </p:txBody>
        </p:sp>
        <p:sp>
          <p:nvSpPr>
            <p:cNvPr id="18" name="Oval 16">
              <a:extLst>
                <a:ext uri="{FF2B5EF4-FFF2-40B4-BE49-F238E27FC236}">
                  <a16:creationId xmlns:a16="http://schemas.microsoft.com/office/drawing/2014/main" id="{2A97798D-FFE4-4B4C-83BA-FDEA2139D2B2}"/>
                </a:ext>
              </a:extLst>
            </p:cNvPr>
            <p:cNvSpPr>
              <a:spLocks noChangeArrowheads="1"/>
            </p:cNvSpPr>
            <p:nvPr/>
          </p:nvSpPr>
          <p:spPr bwMode="auto">
            <a:xfrm>
              <a:off x="957" y="2417"/>
              <a:ext cx="645" cy="644"/>
            </a:xfrm>
            <a:prstGeom prst="ellipse">
              <a:avLst/>
            </a:prstGeom>
            <a:noFill/>
            <a:ln w="444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9" name="Line 17">
              <a:extLst>
                <a:ext uri="{FF2B5EF4-FFF2-40B4-BE49-F238E27FC236}">
                  <a16:creationId xmlns:a16="http://schemas.microsoft.com/office/drawing/2014/main" id="{919A5C02-6CC8-49C8-A08B-13DB0CA053C9}"/>
                </a:ext>
              </a:extLst>
            </p:cNvPr>
            <p:cNvSpPr>
              <a:spLocks noChangeShapeType="1"/>
            </p:cNvSpPr>
            <p:nvPr/>
          </p:nvSpPr>
          <p:spPr bwMode="auto">
            <a:xfrm flipV="1">
              <a:off x="5070" y="1887"/>
              <a:ext cx="227" cy="682"/>
            </a:xfrm>
            <a:prstGeom prst="line">
              <a:avLst/>
            </a:prstGeom>
            <a:noFill/>
            <a:ln w="444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 name="Line 18">
              <a:extLst>
                <a:ext uri="{FF2B5EF4-FFF2-40B4-BE49-F238E27FC236}">
                  <a16:creationId xmlns:a16="http://schemas.microsoft.com/office/drawing/2014/main" id="{0025F1C6-CFE9-4903-881A-BFA911F542B6}"/>
                </a:ext>
              </a:extLst>
            </p:cNvPr>
            <p:cNvSpPr>
              <a:spLocks noChangeShapeType="1"/>
            </p:cNvSpPr>
            <p:nvPr/>
          </p:nvSpPr>
          <p:spPr bwMode="auto">
            <a:xfrm flipH="1" flipV="1">
              <a:off x="4160" y="1924"/>
              <a:ext cx="910" cy="645"/>
            </a:xfrm>
            <a:prstGeom prst="line">
              <a:avLst/>
            </a:prstGeom>
            <a:noFill/>
            <a:ln w="444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1" name="Line 19">
              <a:extLst>
                <a:ext uri="{FF2B5EF4-FFF2-40B4-BE49-F238E27FC236}">
                  <a16:creationId xmlns:a16="http://schemas.microsoft.com/office/drawing/2014/main" id="{E55724C0-6A2C-4EBA-9319-4C71990A7BE5}"/>
                </a:ext>
              </a:extLst>
            </p:cNvPr>
            <p:cNvSpPr>
              <a:spLocks noChangeShapeType="1"/>
            </p:cNvSpPr>
            <p:nvPr/>
          </p:nvSpPr>
          <p:spPr bwMode="auto">
            <a:xfrm flipH="1">
              <a:off x="4615" y="2569"/>
              <a:ext cx="455" cy="132"/>
            </a:xfrm>
            <a:prstGeom prst="line">
              <a:avLst/>
            </a:prstGeom>
            <a:noFill/>
            <a:ln w="444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2" name="Rectangle 20">
              <a:extLst>
                <a:ext uri="{FF2B5EF4-FFF2-40B4-BE49-F238E27FC236}">
                  <a16:creationId xmlns:a16="http://schemas.microsoft.com/office/drawing/2014/main" id="{00ACF844-5568-449A-8B7F-B4ACA29D2CD9}"/>
                </a:ext>
              </a:extLst>
            </p:cNvPr>
            <p:cNvSpPr>
              <a:spLocks noChangeArrowheads="1"/>
            </p:cNvSpPr>
            <p:nvPr/>
          </p:nvSpPr>
          <p:spPr bwMode="auto">
            <a:xfrm>
              <a:off x="3539" y="2198"/>
              <a:ext cx="508"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新細明體" panose="02020500000000000000" pitchFamily="18" charset="-120"/>
                </a:rPr>
                <a:t>Service</a:t>
              </a:r>
              <a:endParaRPr lang="en-GB" altLang="zh-TW">
                <a:latin typeface="Times" panose="02020603050405020304" pitchFamily="18" charset="0"/>
                <a:ea typeface="新細明體" panose="02020500000000000000" pitchFamily="18" charset="-120"/>
              </a:endParaRPr>
            </a:p>
          </p:txBody>
        </p:sp>
        <p:sp>
          <p:nvSpPr>
            <p:cNvPr id="23" name="Rectangle 21">
              <a:extLst>
                <a:ext uri="{FF2B5EF4-FFF2-40B4-BE49-F238E27FC236}">
                  <a16:creationId xmlns:a16="http://schemas.microsoft.com/office/drawing/2014/main" id="{9AB8276F-1426-4B8A-B449-8F66D29BCFF1}"/>
                </a:ext>
              </a:extLst>
            </p:cNvPr>
            <p:cNvSpPr>
              <a:spLocks noChangeArrowheads="1"/>
            </p:cNvSpPr>
            <p:nvPr/>
          </p:nvSpPr>
          <p:spPr bwMode="auto">
            <a:xfrm>
              <a:off x="384" y="2116"/>
              <a:ext cx="466"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新細明體" panose="02020500000000000000" pitchFamily="18" charset="-120"/>
                </a:rPr>
                <a:t>Clients</a:t>
              </a:r>
              <a:endParaRPr lang="en-GB" altLang="zh-TW">
                <a:latin typeface="Times" panose="02020603050405020304" pitchFamily="18" charset="0"/>
                <a:ea typeface="新細明體" panose="02020500000000000000" pitchFamily="18" charset="-120"/>
              </a:endParaRPr>
            </a:p>
          </p:txBody>
        </p:sp>
        <p:sp>
          <p:nvSpPr>
            <p:cNvPr id="24" name="Line 22">
              <a:extLst>
                <a:ext uri="{FF2B5EF4-FFF2-40B4-BE49-F238E27FC236}">
                  <a16:creationId xmlns:a16="http://schemas.microsoft.com/office/drawing/2014/main" id="{4AE68D02-14BB-408D-93A7-586A3D99BDFE}"/>
                </a:ext>
              </a:extLst>
            </p:cNvPr>
            <p:cNvSpPr>
              <a:spLocks noChangeShapeType="1"/>
            </p:cNvSpPr>
            <p:nvPr/>
          </p:nvSpPr>
          <p:spPr bwMode="auto">
            <a:xfrm flipV="1">
              <a:off x="882" y="1943"/>
              <a:ext cx="265" cy="304"/>
            </a:xfrm>
            <a:prstGeom prst="line">
              <a:avLst/>
            </a:prstGeom>
            <a:noFill/>
            <a:ln w="444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5" name="Line 23">
              <a:extLst>
                <a:ext uri="{FF2B5EF4-FFF2-40B4-BE49-F238E27FC236}">
                  <a16:creationId xmlns:a16="http://schemas.microsoft.com/office/drawing/2014/main" id="{E056391A-D4F0-4CF2-B526-C9631C00242B}"/>
                </a:ext>
              </a:extLst>
            </p:cNvPr>
            <p:cNvSpPr>
              <a:spLocks noChangeShapeType="1"/>
            </p:cNvSpPr>
            <p:nvPr/>
          </p:nvSpPr>
          <p:spPr bwMode="auto">
            <a:xfrm flipH="1" flipV="1">
              <a:off x="882" y="2247"/>
              <a:ext cx="265" cy="265"/>
            </a:xfrm>
            <a:prstGeom prst="line">
              <a:avLst/>
            </a:prstGeom>
            <a:noFill/>
            <a:ln w="444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6" name="Rectangle 24">
              <a:extLst>
                <a:ext uri="{FF2B5EF4-FFF2-40B4-BE49-F238E27FC236}">
                  <a16:creationId xmlns:a16="http://schemas.microsoft.com/office/drawing/2014/main" id="{71CBDBC9-7C5F-4F93-AF16-96C41D92C359}"/>
                </a:ext>
              </a:extLst>
            </p:cNvPr>
            <p:cNvSpPr>
              <a:spLocks noChangeArrowheads="1"/>
            </p:cNvSpPr>
            <p:nvPr/>
          </p:nvSpPr>
          <p:spPr bwMode="auto">
            <a:xfrm>
              <a:off x="2054" y="2179"/>
              <a:ext cx="729"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新細明體" panose="02020500000000000000" pitchFamily="18" charset="-120"/>
                </a:rPr>
                <a:t>Front ends</a:t>
              </a:r>
              <a:endParaRPr lang="en-GB" altLang="zh-TW">
                <a:latin typeface="Times" panose="02020603050405020304" pitchFamily="18" charset="0"/>
                <a:ea typeface="新細明體" panose="02020500000000000000" pitchFamily="18" charset="-120"/>
              </a:endParaRPr>
            </a:p>
          </p:txBody>
        </p:sp>
        <p:sp>
          <p:nvSpPr>
            <p:cNvPr id="27" name="Freeform 25">
              <a:extLst>
                <a:ext uri="{FF2B5EF4-FFF2-40B4-BE49-F238E27FC236}">
                  <a16:creationId xmlns:a16="http://schemas.microsoft.com/office/drawing/2014/main" id="{E0027840-BF6E-40EB-A593-F51CF31254F0}"/>
                </a:ext>
              </a:extLst>
            </p:cNvPr>
            <p:cNvSpPr>
              <a:spLocks/>
            </p:cNvSpPr>
            <p:nvPr/>
          </p:nvSpPr>
          <p:spPr bwMode="auto">
            <a:xfrm>
              <a:off x="2663" y="1697"/>
              <a:ext cx="95" cy="57"/>
            </a:xfrm>
            <a:custGeom>
              <a:avLst/>
              <a:gdLst>
                <a:gd name="T0" fmla="*/ 95 w 95"/>
                <a:gd name="T1" fmla="*/ 19 h 57"/>
                <a:gd name="T2" fmla="*/ 95 w 95"/>
                <a:gd name="T3" fmla="*/ 57 h 57"/>
                <a:gd name="T4" fmla="*/ 0 w 95"/>
                <a:gd name="T5" fmla="*/ 19 h 57"/>
                <a:gd name="T6" fmla="*/ 95 w 95"/>
                <a:gd name="T7" fmla="*/ 0 h 57"/>
                <a:gd name="T8" fmla="*/ 95 w 95"/>
                <a:gd name="T9" fmla="*/ 19 h 57"/>
                <a:gd name="T10" fmla="*/ 0 60000 65536"/>
                <a:gd name="T11" fmla="*/ 0 60000 65536"/>
                <a:gd name="T12" fmla="*/ 0 60000 65536"/>
                <a:gd name="T13" fmla="*/ 0 60000 65536"/>
                <a:gd name="T14" fmla="*/ 0 60000 65536"/>
                <a:gd name="T15" fmla="*/ 0 w 95"/>
                <a:gd name="T16" fmla="*/ 0 h 57"/>
                <a:gd name="T17" fmla="*/ 95 w 95"/>
                <a:gd name="T18" fmla="*/ 57 h 57"/>
              </a:gdLst>
              <a:ahLst/>
              <a:cxnLst>
                <a:cxn ang="T10">
                  <a:pos x="T0" y="T1"/>
                </a:cxn>
                <a:cxn ang="T11">
                  <a:pos x="T2" y="T3"/>
                </a:cxn>
                <a:cxn ang="T12">
                  <a:pos x="T4" y="T5"/>
                </a:cxn>
                <a:cxn ang="T13">
                  <a:pos x="T6" y="T7"/>
                </a:cxn>
                <a:cxn ang="T14">
                  <a:pos x="T8" y="T9"/>
                </a:cxn>
              </a:cxnLst>
              <a:rect l="T15" t="T16" r="T17" b="T18"/>
              <a:pathLst>
                <a:path w="95" h="57">
                  <a:moveTo>
                    <a:pt x="95" y="19"/>
                  </a:moveTo>
                  <a:lnTo>
                    <a:pt x="95" y="57"/>
                  </a:lnTo>
                  <a:lnTo>
                    <a:pt x="0" y="19"/>
                  </a:lnTo>
                  <a:lnTo>
                    <a:pt x="95" y="0"/>
                  </a:lnTo>
                  <a:lnTo>
                    <a:pt x="95" y="19"/>
                  </a:lnTo>
                  <a:close/>
                </a:path>
              </a:pathLst>
            </a:custGeom>
            <a:solidFill>
              <a:srgbClr val="000000"/>
            </a:solidFill>
            <a:ln w="44450">
              <a:solidFill>
                <a:srgbClr val="000000"/>
              </a:solidFill>
              <a:prstDash val="solid"/>
              <a:round/>
              <a:headEnd/>
              <a:tailEnd/>
            </a:ln>
          </p:spPr>
          <p:txBody>
            <a:bodyPr/>
            <a:lstStyle/>
            <a:p>
              <a:endParaRPr lang="zh-CN" altLang="en-US"/>
            </a:p>
          </p:txBody>
        </p:sp>
        <p:sp>
          <p:nvSpPr>
            <p:cNvPr id="28" name="Freeform 26">
              <a:extLst>
                <a:ext uri="{FF2B5EF4-FFF2-40B4-BE49-F238E27FC236}">
                  <a16:creationId xmlns:a16="http://schemas.microsoft.com/office/drawing/2014/main" id="{A2BFA711-D94F-4E09-B940-6CD11B5141F8}"/>
                </a:ext>
              </a:extLst>
            </p:cNvPr>
            <p:cNvSpPr>
              <a:spLocks/>
            </p:cNvSpPr>
            <p:nvPr/>
          </p:nvSpPr>
          <p:spPr bwMode="auto">
            <a:xfrm>
              <a:off x="3326" y="1697"/>
              <a:ext cx="95" cy="57"/>
            </a:xfrm>
            <a:custGeom>
              <a:avLst/>
              <a:gdLst>
                <a:gd name="T0" fmla="*/ 0 w 95"/>
                <a:gd name="T1" fmla="*/ 19 h 57"/>
                <a:gd name="T2" fmla="*/ 0 w 95"/>
                <a:gd name="T3" fmla="*/ 0 h 57"/>
                <a:gd name="T4" fmla="*/ 95 w 95"/>
                <a:gd name="T5" fmla="*/ 19 h 57"/>
                <a:gd name="T6" fmla="*/ 0 w 95"/>
                <a:gd name="T7" fmla="*/ 57 h 57"/>
                <a:gd name="T8" fmla="*/ 0 w 95"/>
                <a:gd name="T9" fmla="*/ 19 h 57"/>
                <a:gd name="T10" fmla="*/ 0 60000 65536"/>
                <a:gd name="T11" fmla="*/ 0 60000 65536"/>
                <a:gd name="T12" fmla="*/ 0 60000 65536"/>
                <a:gd name="T13" fmla="*/ 0 60000 65536"/>
                <a:gd name="T14" fmla="*/ 0 60000 65536"/>
                <a:gd name="T15" fmla="*/ 0 w 95"/>
                <a:gd name="T16" fmla="*/ 0 h 57"/>
                <a:gd name="T17" fmla="*/ 95 w 95"/>
                <a:gd name="T18" fmla="*/ 57 h 57"/>
              </a:gdLst>
              <a:ahLst/>
              <a:cxnLst>
                <a:cxn ang="T10">
                  <a:pos x="T0" y="T1"/>
                </a:cxn>
                <a:cxn ang="T11">
                  <a:pos x="T2" y="T3"/>
                </a:cxn>
                <a:cxn ang="T12">
                  <a:pos x="T4" y="T5"/>
                </a:cxn>
                <a:cxn ang="T13">
                  <a:pos x="T6" y="T7"/>
                </a:cxn>
                <a:cxn ang="T14">
                  <a:pos x="T8" y="T9"/>
                </a:cxn>
              </a:cxnLst>
              <a:rect l="T15" t="T16" r="T17" b="T18"/>
              <a:pathLst>
                <a:path w="95" h="57">
                  <a:moveTo>
                    <a:pt x="0" y="19"/>
                  </a:moveTo>
                  <a:lnTo>
                    <a:pt x="0" y="0"/>
                  </a:lnTo>
                  <a:lnTo>
                    <a:pt x="95" y="19"/>
                  </a:lnTo>
                  <a:lnTo>
                    <a:pt x="0" y="57"/>
                  </a:lnTo>
                  <a:lnTo>
                    <a:pt x="0" y="19"/>
                  </a:lnTo>
                  <a:close/>
                </a:path>
              </a:pathLst>
            </a:custGeom>
            <a:solidFill>
              <a:srgbClr val="000000"/>
            </a:solidFill>
            <a:ln w="44450">
              <a:solidFill>
                <a:srgbClr val="000000"/>
              </a:solidFill>
              <a:prstDash val="solid"/>
              <a:round/>
              <a:headEnd/>
              <a:tailEnd/>
            </a:ln>
          </p:spPr>
          <p:txBody>
            <a:bodyPr/>
            <a:lstStyle/>
            <a:p>
              <a:endParaRPr lang="zh-CN" altLang="en-US"/>
            </a:p>
          </p:txBody>
        </p:sp>
        <p:sp>
          <p:nvSpPr>
            <p:cNvPr id="29" name="Line 27">
              <a:extLst>
                <a:ext uri="{FF2B5EF4-FFF2-40B4-BE49-F238E27FC236}">
                  <a16:creationId xmlns:a16="http://schemas.microsoft.com/office/drawing/2014/main" id="{FBB6487F-435E-4D8D-96DD-AD8F36BFFFEF}"/>
                </a:ext>
              </a:extLst>
            </p:cNvPr>
            <p:cNvSpPr>
              <a:spLocks noChangeShapeType="1"/>
            </p:cNvSpPr>
            <p:nvPr/>
          </p:nvSpPr>
          <p:spPr bwMode="auto">
            <a:xfrm>
              <a:off x="2777" y="1716"/>
              <a:ext cx="549" cy="1"/>
            </a:xfrm>
            <a:prstGeom prst="line">
              <a:avLst/>
            </a:prstGeom>
            <a:noFill/>
            <a:ln w="444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0" name="Freeform 28">
              <a:extLst>
                <a:ext uri="{FF2B5EF4-FFF2-40B4-BE49-F238E27FC236}">
                  <a16:creationId xmlns:a16="http://schemas.microsoft.com/office/drawing/2014/main" id="{960A4BA9-A335-4864-87B8-DA83248C3DBA}"/>
                </a:ext>
              </a:extLst>
            </p:cNvPr>
            <p:cNvSpPr>
              <a:spLocks/>
            </p:cNvSpPr>
            <p:nvPr/>
          </p:nvSpPr>
          <p:spPr bwMode="auto">
            <a:xfrm>
              <a:off x="2644" y="2720"/>
              <a:ext cx="95" cy="38"/>
            </a:xfrm>
            <a:custGeom>
              <a:avLst/>
              <a:gdLst>
                <a:gd name="T0" fmla="*/ 95 w 95"/>
                <a:gd name="T1" fmla="*/ 19 h 38"/>
                <a:gd name="T2" fmla="*/ 95 w 95"/>
                <a:gd name="T3" fmla="*/ 38 h 38"/>
                <a:gd name="T4" fmla="*/ 0 w 95"/>
                <a:gd name="T5" fmla="*/ 19 h 38"/>
                <a:gd name="T6" fmla="*/ 95 w 95"/>
                <a:gd name="T7" fmla="*/ 0 h 38"/>
                <a:gd name="T8" fmla="*/ 95 w 95"/>
                <a:gd name="T9" fmla="*/ 19 h 38"/>
                <a:gd name="T10" fmla="*/ 0 60000 65536"/>
                <a:gd name="T11" fmla="*/ 0 60000 65536"/>
                <a:gd name="T12" fmla="*/ 0 60000 65536"/>
                <a:gd name="T13" fmla="*/ 0 60000 65536"/>
                <a:gd name="T14" fmla="*/ 0 60000 65536"/>
                <a:gd name="T15" fmla="*/ 0 w 95"/>
                <a:gd name="T16" fmla="*/ 0 h 38"/>
                <a:gd name="T17" fmla="*/ 95 w 95"/>
                <a:gd name="T18" fmla="*/ 38 h 38"/>
              </a:gdLst>
              <a:ahLst/>
              <a:cxnLst>
                <a:cxn ang="T10">
                  <a:pos x="T0" y="T1"/>
                </a:cxn>
                <a:cxn ang="T11">
                  <a:pos x="T2" y="T3"/>
                </a:cxn>
                <a:cxn ang="T12">
                  <a:pos x="T4" y="T5"/>
                </a:cxn>
                <a:cxn ang="T13">
                  <a:pos x="T6" y="T7"/>
                </a:cxn>
                <a:cxn ang="T14">
                  <a:pos x="T8" y="T9"/>
                </a:cxn>
              </a:cxnLst>
              <a:rect l="T15" t="T16" r="T17" b="T18"/>
              <a:pathLst>
                <a:path w="95" h="38">
                  <a:moveTo>
                    <a:pt x="95" y="19"/>
                  </a:moveTo>
                  <a:lnTo>
                    <a:pt x="95" y="38"/>
                  </a:lnTo>
                  <a:lnTo>
                    <a:pt x="0" y="19"/>
                  </a:lnTo>
                  <a:lnTo>
                    <a:pt x="95" y="0"/>
                  </a:lnTo>
                  <a:lnTo>
                    <a:pt x="95" y="19"/>
                  </a:lnTo>
                  <a:close/>
                </a:path>
              </a:pathLst>
            </a:custGeom>
            <a:solidFill>
              <a:srgbClr val="000000"/>
            </a:solidFill>
            <a:ln w="44450">
              <a:solidFill>
                <a:srgbClr val="000000"/>
              </a:solidFill>
              <a:prstDash val="solid"/>
              <a:round/>
              <a:headEnd/>
              <a:tailEnd/>
            </a:ln>
          </p:spPr>
          <p:txBody>
            <a:bodyPr/>
            <a:lstStyle/>
            <a:p>
              <a:endParaRPr lang="zh-CN" altLang="en-US"/>
            </a:p>
          </p:txBody>
        </p:sp>
        <p:sp>
          <p:nvSpPr>
            <p:cNvPr id="31" name="Freeform 29">
              <a:extLst>
                <a:ext uri="{FF2B5EF4-FFF2-40B4-BE49-F238E27FC236}">
                  <a16:creationId xmlns:a16="http://schemas.microsoft.com/office/drawing/2014/main" id="{63A9F701-F4BC-4003-8897-5C93CECD7ED0}"/>
                </a:ext>
              </a:extLst>
            </p:cNvPr>
            <p:cNvSpPr>
              <a:spLocks/>
            </p:cNvSpPr>
            <p:nvPr/>
          </p:nvSpPr>
          <p:spPr bwMode="auto">
            <a:xfrm>
              <a:off x="3326" y="2701"/>
              <a:ext cx="95" cy="57"/>
            </a:xfrm>
            <a:custGeom>
              <a:avLst/>
              <a:gdLst>
                <a:gd name="T0" fmla="*/ 0 w 95"/>
                <a:gd name="T1" fmla="*/ 19 h 57"/>
                <a:gd name="T2" fmla="*/ 0 w 95"/>
                <a:gd name="T3" fmla="*/ 0 h 57"/>
                <a:gd name="T4" fmla="*/ 95 w 95"/>
                <a:gd name="T5" fmla="*/ 19 h 57"/>
                <a:gd name="T6" fmla="*/ 0 w 95"/>
                <a:gd name="T7" fmla="*/ 57 h 57"/>
                <a:gd name="T8" fmla="*/ 0 w 95"/>
                <a:gd name="T9" fmla="*/ 19 h 57"/>
                <a:gd name="T10" fmla="*/ 0 60000 65536"/>
                <a:gd name="T11" fmla="*/ 0 60000 65536"/>
                <a:gd name="T12" fmla="*/ 0 60000 65536"/>
                <a:gd name="T13" fmla="*/ 0 60000 65536"/>
                <a:gd name="T14" fmla="*/ 0 60000 65536"/>
                <a:gd name="T15" fmla="*/ 0 w 95"/>
                <a:gd name="T16" fmla="*/ 0 h 57"/>
                <a:gd name="T17" fmla="*/ 95 w 95"/>
                <a:gd name="T18" fmla="*/ 57 h 57"/>
              </a:gdLst>
              <a:ahLst/>
              <a:cxnLst>
                <a:cxn ang="T10">
                  <a:pos x="T0" y="T1"/>
                </a:cxn>
                <a:cxn ang="T11">
                  <a:pos x="T2" y="T3"/>
                </a:cxn>
                <a:cxn ang="T12">
                  <a:pos x="T4" y="T5"/>
                </a:cxn>
                <a:cxn ang="T13">
                  <a:pos x="T6" y="T7"/>
                </a:cxn>
                <a:cxn ang="T14">
                  <a:pos x="T8" y="T9"/>
                </a:cxn>
              </a:cxnLst>
              <a:rect l="T15" t="T16" r="T17" b="T18"/>
              <a:pathLst>
                <a:path w="95" h="57">
                  <a:moveTo>
                    <a:pt x="0" y="19"/>
                  </a:moveTo>
                  <a:lnTo>
                    <a:pt x="0" y="0"/>
                  </a:lnTo>
                  <a:lnTo>
                    <a:pt x="95" y="19"/>
                  </a:lnTo>
                  <a:lnTo>
                    <a:pt x="0" y="57"/>
                  </a:lnTo>
                  <a:lnTo>
                    <a:pt x="0" y="19"/>
                  </a:lnTo>
                  <a:close/>
                </a:path>
              </a:pathLst>
            </a:custGeom>
            <a:solidFill>
              <a:srgbClr val="000000"/>
            </a:solidFill>
            <a:ln w="44450">
              <a:solidFill>
                <a:srgbClr val="000000"/>
              </a:solidFill>
              <a:prstDash val="solid"/>
              <a:round/>
              <a:headEnd/>
              <a:tailEnd/>
            </a:ln>
          </p:spPr>
          <p:txBody>
            <a:bodyPr/>
            <a:lstStyle/>
            <a:p>
              <a:endParaRPr lang="zh-CN" altLang="en-US"/>
            </a:p>
          </p:txBody>
        </p:sp>
        <p:sp>
          <p:nvSpPr>
            <p:cNvPr id="32" name="Line 30">
              <a:extLst>
                <a:ext uri="{FF2B5EF4-FFF2-40B4-BE49-F238E27FC236}">
                  <a16:creationId xmlns:a16="http://schemas.microsoft.com/office/drawing/2014/main" id="{6A9303CA-C4B6-4C4B-A2D0-8B427700B65B}"/>
                </a:ext>
              </a:extLst>
            </p:cNvPr>
            <p:cNvSpPr>
              <a:spLocks noChangeShapeType="1"/>
            </p:cNvSpPr>
            <p:nvPr/>
          </p:nvSpPr>
          <p:spPr bwMode="auto">
            <a:xfrm flipV="1">
              <a:off x="2739" y="2720"/>
              <a:ext cx="587" cy="19"/>
            </a:xfrm>
            <a:prstGeom prst="line">
              <a:avLst/>
            </a:prstGeom>
            <a:noFill/>
            <a:ln w="444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3" name="Freeform 31">
              <a:extLst>
                <a:ext uri="{FF2B5EF4-FFF2-40B4-BE49-F238E27FC236}">
                  <a16:creationId xmlns:a16="http://schemas.microsoft.com/office/drawing/2014/main" id="{C21F745D-ABB3-490F-89E8-FD31BFD010C3}"/>
                </a:ext>
              </a:extLst>
            </p:cNvPr>
            <p:cNvSpPr>
              <a:spLocks/>
            </p:cNvSpPr>
            <p:nvPr/>
          </p:nvSpPr>
          <p:spPr bwMode="auto">
            <a:xfrm>
              <a:off x="1659" y="1716"/>
              <a:ext cx="94" cy="38"/>
            </a:xfrm>
            <a:custGeom>
              <a:avLst/>
              <a:gdLst>
                <a:gd name="T0" fmla="*/ 94 w 94"/>
                <a:gd name="T1" fmla="*/ 19 h 38"/>
                <a:gd name="T2" fmla="*/ 94 w 94"/>
                <a:gd name="T3" fmla="*/ 38 h 38"/>
                <a:gd name="T4" fmla="*/ 0 w 94"/>
                <a:gd name="T5" fmla="*/ 19 h 38"/>
                <a:gd name="T6" fmla="*/ 94 w 94"/>
                <a:gd name="T7" fmla="*/ 0 h 38"/>
                <a:gd name="T8" fmla="*/ 94 w 94"/>
                <a:gd name="T9" fmla="*/ 19 h 38"/>
                <a:gd name="T10" fmla="*/ 0 60000 65536"/>
                <a:gd name="T11" fmla="*/ 0 60000 65536"/>
                <a:gd name="T12" fmla="*/ 0 60000 65536"/>
                <a:gd name="T13" fmla="*/ 0 60000 65536"/>
                <a:gd name="T14" fmla="*/ 0 60000 65536"/>
                <a:gd name="T15" fmla="*/ 0 w 94"/>
                <a:gd name="T16" fmla="*/ 0 h 38"/>
                <a:gd name="T17" fmla="*/ 94 w 94"/>
                <a:gd name="T18" fmla="*/ 38 h 38"/>
              </a:gdLst>
              <a:ahLst/>
              <a:cxnLst>
                <a:cxn ang="T10">
                  <a:pos x="T0" y="T1"/>
                </a:cxn>
                <a:cxn ang="T11">
                  <a:pos x="T2" y="T3"/>
                </a:cxn>
                <a:cxn ang="T12">
                  <a:pos x="T4" y="T5"/>
                </a:cxn>
                <a:cxn ang="T13">
                  <a:pos x="T6" y="T7"/>
                </a:cxn>
                <a:cxn ang="T14">
                  <a:pos x="T8" y="T9"/>
                </a:cxn>
              </a:cxnLst>
              <a:rect l="T15" t="T16" r="T17" b="T18"/>
              <a:pathLst>
                <a:path w="94" h="38">
                  <a:moveTo>
                    <a:pt x="94" y="19"/>
                  </a:moveTo>
                  <a:lnTo>
                    <a:pt x="94" y="38"/>
                  </a:lnTo>
                  <a:lnTo>
                    <a:pt x="0" y="19"/>
                  </a:lnTo>
                  <a:lnTo>
                    <a:pt x="94" y="0"/>
                  </a:lnTo>
                  <a:lnTo>
                    <a:pt x="94" y="19"/>
                  </a:lnTo>
                  <a:close/>
                </a:path>
              </a:pathLst>
            </a:custGeom>
            <a:solidFill>
              <a:srgbClr val="000000"/>
            </a:solidFill>
            <a:ln w="44450">
              <a:solidFill>
                <a:srgbClr val="000000"/>
              </a:solidFill>
              <a:prstDash val="solid"/>
              <a:round/>
              <a:headEnd/>
              <a:tailEnd/>
            </a:ln>
          </p:spPr>
          <p:txBody>
            <a:bodyPr/>
            <a:lstStyle/>
            <a:p>
              <a:endParaRPr lang="zh-CN" altLang="en-US"/>
            </a:p>
          </p:txBody>
        </p:sp>
        <p:sp>
          <p:nvSpPr>
            <p:cNvPr id="34" name="Freeform 32">
              <a:extLst>
                <a:ext uri="{FF2B5EF4-FFF2-40B4-BE49-F238E27FC236}">
                  <a16:creationId xmlns:a16="http://schemas.microsoft.com/office/drawing/2014/main" id="{5B36853A-B826-4159-8EF1-537D98AB27C7}"/>
                </a:ext>
              </a:extLst>
            </p:cNvPr>
            <p:cNvSpPr>
              <a:spLocks/>
            </p:cNvSpPr>
            <p:nvPr/>
          </p:nvSpPr>
          <p:spPr bwMode="auto">
            <a:xfrm>
              <a:off x="2057" y="1716"/>
              <a:ext cx="94" cy="38"/>
            </a:xfrm>
            <a:custGeom>
              <a:avLst/>
              <a:gdLst>
                <a:gd name="T0" fmla="*/ 0 w 94"/>
                <a:gd name="T1" fmla="*/ 19 h 38"/>
                <a:gd name="T2" fmla="*/ 0 w 94"/>
                <a:gd name="T3" fmla="*/ 0 h 38"/>
                <a:gd name="T4" fmla="*/ 94 w 94"/>
                <a:gd name="T5" fmla="*/ 19 h 38"/>
                <a:gd name="T6" fmla="*/ 0 w 94"/>
                <a:gd name="T7" fmla="*/ 38 h 38"/>
                <a:gd name="T8" fmla="*/ 0 w 94"/>
                <a:gd name="T9" fmla="*/ 19 h 38"/>
                <a:gd name="T10" fmla="*/ 0 60000 65536"/>
                <a:gd name="T11" fmla="*/ 0 60000 65536"/>
                <a:gd name="T12" fmla="*/ 0 60000 65536"/>
                <a:gd name="T13" fmla="*/ 0 60000 65536"/>
                <a:gd name="T14" fmla="*/ 0 60000 65536"/>
                <a:gd name="T15" fmla="*/ 0 w 94"/>
                <a:gd name="T16" fmla="*/ 0 h 38"/>
                <a:gd name="T17" fmla="*/ 94 w 94"/>
                <a:gd name="T18" fmla="*/ 38 h 38"/>
              </a:gdLst>
              <a:ahLst/>
              <a:cxnLst>
                <a:cxn ang="T10">
                  <a:pos x="T0" y="T1"/>
                </a:cxn>
                <a:cxn ang="T11">
                  <a:pos x="T2" y="T3"/>
                </a:cxn>
                <a:cxn ang="T12">
                  <a:pos x="T4" y="T5"/>
                </a:cxn>
                <a:cxn ang="T13">
                  <a:pos x="T6" y="T7"/>
                </a:cxn>
                <a:cxn ang="T14">
                  <a:pos x="T8" y="T9"/>
                </a:cxn>
              </a:cxnLst>
              <a:rect l="T15" t="T16" r="T17" b="T18"/>
              <a:pathLst>
                <a:path w="94" h="38">
                  <a:moveTo>
                    <a:pt x="0" y="19"/>
                  </a:moveTo>
                  <a:lnTo>
                    <a:pt x="0" y="0"/>
                  </a:lnTo>
                  <a:lnTo>
                    <a:pt x="94" y="19"/>
                  </a:lnTo>
                  <a:lnTo>
                    <a:pt x="0" y="38"/>
                  </a:lnTo>
                  <a:lnTo>
                    <a:pt x="0" y="19"/>
                  </a:lnTo>
                  <a:close/>
                </a:path>
              </a:pathLst>
            </a:custGeom>
            <a:solidFill>
              <a:srgbClr val="000000"/>
            </a:solidFill>
            <a:ln w="44450">
              <a:solidFill>
                <a:srgbClr val="000000"/>
              </a:solidFill>
              <a:prstDash val="solid"/>
              <a:round/>
              <a:headEnd/>
              <a:tailEnd/>
            </a:ln>
          </p:spPr>
          <p:txBody>
            <a:bodyPr/>
            <a:lstStyle/>
            <a:p>
              <a:endParaRPr lang="zh-CN" altLang="en-US"/>
            </a:p>
          </p:txBody>
        </p:sp>
        <p:sp>
          <p:nvSpPr>
            <p:cNvPr id="35" name="Line 33">
              <a:extLst>
                <a:ext uri="{FF2B5EF4-FFF2-40B4-BE49-F238E27FC236}">
                  <a16:creationId xmlns:a16="http://schemas.microsoft.com/office/drawing/2014/main" id="{CCCCA718-B6DC-4613-8375-EBC09A9D3BD9}"/>
                </a:ext>
              </a:extLst>
            </p:cNvPr>
            <p:cNvSpPr>
              <a:spLocks noChangeShapeType="1"/>
            </p:cNvSpPr>
            <p:nvPr/>
          </p:nvSpPr>
          <p:spPr bwMode="auto">
            <a:xfrm>
              <a:off x="1772" y="1735"/>
              <a:ext cx="285" cy="1"/>
            </a:xfrm>
            <a:prstGeom prst="line">
              <a:avLst/>
            </a:prstGeom>
            <a:noFill/>
            <a:ln w="444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6" name="Freeform 34">
              <a:extLst>
                <a:ext uri="{FF2B5EF4-FFF2-40B4-BE49-F238E27FC236}">
                  <a16:creationId xmlns:a16="http://schemas.microsoft.com/office/drawing/2014/main" id="{FECA4461-7635-4F41-A367-CFDE2974C82F}"/>
                </a:ext>
              </a:extLst>
            </p:cNvPr>
            <p:cNvSpPr>
              <a:spLocks/>
            </p:cNvSpPr>
            <p:nvPr/>
          </p:nvSpPr>
          <p:spPr bwMode="auto">
            <a:xfrm>
              <a:off x="1640" y="2720"/>
              <a:ext cx="94" cy="57"/>
            </a:xfrm>
            <a:custGeom>
              <a:avLst/>
              <a:gdLst>
                <a:gd name="T0" fmla="*/ 94 w 94"/>
                <a:gd name="T1" fmla="*/ 38 h 57"/>
                <a:gd name="T2" fmla="*/ 94 w 94"/>
                <a:gd name="T3" fmla="*/ 57 h 57"/>
                <a:gd name="T4" fmla="*/ 0 w 94"/>
                <a:gd name="T5" fmla="*/ 38 h 57"/>
                <a:gd name="T6" fmla="*/ 94 w 94"/>
                <a:gd name="T7" fmla="*/ 0 h 57"/>
                <a:gd name="T8" fmla="*/ 94 w 94"/>
                <a:gd name="T9" fmla="*/ 38 h 57"/>
                <a:gd name="T10" fmla="*/ 0 60000 65536"/>
                <a:gd name="T11" fmla="*/ 0 60000 65536"/>
                <a:gd name="T12" fmla="*/ 0 60000 65536"/>
                <a:gd name="T13" fmla="*/ 0 60000 65536"/>
                <a:gd name="T14" fmla="*/ 0 60000 65536"/>
                <a:gd name="T15" fmla="*/ 0 w 94"/>
                <a:gd name="T16" fmla="*/ 0 h 57"/>
                <a:gd name="T17" fmla="*/ 94 w 94"/>
                <a:gd name="T18" fmla="*/ 57 h 57"/>
              </a:gdLst>
              <a:ahLst/>
              <a:cxnLst>
                <a:cxn ang="T10">
                  <a:pos x="T0" y="T1"/>
                </a:cxn>
                <a:cxn ang="T11">
                  <a:pos x="T2" y="T3"/>
                </a:cxn>
                <a:cxn ang="T12">
                  <a:pos x="T4" y="T5"/>
                </a:cxn>
                <a:cxn ang="T13">
                  <a:pos x="T6" y="T7"/>
                </a:cxn>
                <a:cxn ang="T14">
                  <a:pos x="T8" y="T9"/>
                </a:cxn>
              </a:cxnLst>
              <a:rect l="T15" t="T16" r="T17" b="T18"/>
              <a:pathLst>
                <a:path w="94" h="57">
                  <a:moveTo>
                    <a:pt x="94" y="38"/>
                  </a:moveTo>
                  <a:lnTo>
                    <a:pt x="94" y="57"/>
                  </a:lnTo>
                  <a:lnTo>
                    <a:pt x="0" y="38"/>
                  </a:lnTo>
                  <a:lnTo>
                    <a:pt x="94" y="0"/>
                  </a:lnTo>
                  <a:lnTo>
                    <a:pt x="94" y="38"/>
                  </a:lnTo>
                  <a:close/>
                </a:path>
              </a:pathLst>
            </a:custGeom>
            <a:solidFill>
              <a:srgbClr val="000000"/>
            </a:solidFill>
            <a:ln w="44450">
              <a:solidFill>
                <a:srgbClr val="000000"/>
              </a:solidFill>
              <a:prstDash val="solid"/>
              <a:round/>
              <a:headEnd/>
              <a:tailEnd/>
            </a:ln>
          </p:spPr>
          <p:txBody>
            <a:bodyPr/>
            <a:lstStyle/>
            <a:p>
              <a:endParaRPr lang="zh-CN" altLang="en-US"/>
            </a:p>
          </p:txBody>
        </p:sp>
        <p:sp>
          <p:nvSpPr>
            <p:cNvPr id="37" name="Freeform 35">
              <a:extLst>
                <a:ext uri="{FF2B5EF4-FFF2-40B4-BE49-F238E27FC236}">
                  <a16:creationId xmlns:a16="http://schemas.microsoft.com/office/drawing/2014/main" id="{879DE5AD-5F09-4BEB-841B-DAE6BF041525}"/>
                </a:ext>
              </a:extLst>
            </p:cNvPr>
            <p:cNvSpPr>
              <a:spLocks/>
            </p:cNvSpPr>
            <p:nvPr/>
          </p:nvSpPr>
          <p:spPr bwMode="auto">
            <a:xfrm>
              <a:off x="2057" y="2720"/>
              <a:ext cx="75" cy="57"/>
            </a:xfrm>
            <a:custGeom>
              <a:avLst/>
              <a:gdLst>
                <a:gd name="T0" fmla="*/ 0 w 75"/>
                <a:gd name="T1" fmla="*/ 38 h 57"/>
                <a:gd name="T2" fmla="*/ 0 w 75"/>
                <a:gd name="T3" fmla="*/ 0 h 57"/>
                <a:gd name="T4" fmla="*/ 75 w 75"/>
                <a:gd name="T5" fmla="*/ 38 h 57"/>
                <a:gd name="T6" fmla="*/ 0 w 75"/>
                <a:gd name="T7" fmla="*/ 57 h 57"/>
                <a:gd name="T8" fmla="*/ 0 w 75"/>
                <a:gd name="T9" fmla="*/ 38 h 57"/>
                <a:gd name="T10" fmla="*/ 0 60000 65536"/>
                <a:gd name="T11" fmla="*/ 0 60000 65536"/>
                <a:gd name="T12" fmla="*/ 0 60000 65536"/>
                <a:gd name="T13" fmla="*/ 0 60000 65536"/>
                <a:gd name="T14" fmla="*/ 0 60000 65536"/>
                <a:gd name="T15" fmla="*/ 0 w 75"/>
                <a:gd name="T16" fmla="*/ 0 h 57"/>
                <a:gd name="T17" fmla="*/ 75 w 75"/>
                <a:gd name="T18" fmla="*/ 57 h 57"/>
              </a:gdLst>
              <a:ahLst/>
              <a:cxnLst>
                <a:cxn ang="T10">
                  <a:pos x="T0" y="T1"/>
                </a:cxn>
                <a:cxn ang="T11">
                  <a:pos x="T2" y="T3"/>
                </a:cxn>
                <a:cxn ang="T12">
                  <a:pos x="T4" y="T5"/>
                </a:cxn>
                <a:cxn ang="T13">
                  <a:pos x="T6" y="T7"/>
                </a:cxn>
                <a:cxn ang="T14">
                  <a:pos x="T8" y="T9"/>
                </a:cxn>
              </a:cxnLst>
              <a:rect l="T15" t="T16" r="T17" b="T18"/>
              <a:pathLst>
                <a:path w="75" h="57">
                  <a:moveTo>
                    <a:pt x="0" y="38"/>
                  </a:moveTo>
                  <a:lnTo>
                    <a:pt x="0" y="0"/>
                  </a:lnTo>
                  <a:lnTo>
                    <a:pt x="75" y="38"/>
                  </a:lnTo>
                  <a:lnTo>
                    <a:pt x="0" y="57"/>
                  </a:lnTo>
                  <a:lnTo>
                    <a:pt x="0" y="38"/>
                  </a:lnTo>
                  <a:close/>
                </a:path>
              </a:pathLst>
            </a:custGeom>
            <a:solidFill>
              <a:srgbClr val="000000"/>
            </a:solidFill>
            <a:ln w="44450">
              <a:solidFill>
                <a:srgbClr val="000000"/>
              </a:solidFill>
              <a:prstDash val="solid"/>
              <a:round/>
              <a:headEnd/>
              <a:tailEnd/>
            </a:ln>
          </p:spPr>
          <p:txBody>
            <a:bodyPr/>
            <a:lstStyle/>
            <a:p>
              <a:endParaRPr lang="zh-CN" altLang="en-US"/>
            </a:p>
          </p:txBody>
        </p:sp>
        <p:sp>
          <p:nvSpPr>
            <p:cNvPr id="38" name="Line 36">
              <a:extLst>
                <a:ext uri="{FF2B5EF4-FFF2-40B4-BE49-F238E27FC236}">
                  <a16:creationId xmlns:a16="http://schemas.microsoft.com/office/drawing/2014/main" id="{CCA24CBD-4C55-4D29-B045-B4285B9C2D53}"/>
                </a:ext>
              </a:extLst>
            </p:cNvPr>
            <p:cNvSpPr>
              <a:spLocks noChangeShapeType="1"/>
            </p:cNvSpPr>
            <p:nvPr/>
          </p:nvSpPr>
          <p:spPr bwMode="auto">
            <a:xfrm>
              <a:off x="1734" y="2758"/>
              <a:ext cx="304" cy="1"/>
            </a:xfrm>
            <a:prstGeom prst="line">
              <a:avLst/>
            </a:prstGeom>
            <a:noFill/>
            <a:ln w="444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 name="Rectangle 37">
              <a:extLst>
                <a:ext uri="{FF2B5EF4-FFF2-40B4-BE49-F238E27FC236}">
                  <a16:creationId xmlns:a16="http://schemas.microsoft.com/office/drawing/2014/main" id="{7153CCF5-F3C7-484F-8BA3-21EF054F16DA}"/>
                </a:ext>
              </a:extLst>
            </p:cNvPr>
            <p:cNvSpPr>
              <a:spLocks noChangeArrowheads="1"/>
            </p:cNvSpPr>
            <p:nvPr/>
          </p:nvSpPr>
          <p:spPr bwMode="auto">
            <a:xfrm>
              <a:off x="5013" y="2786"/>
              <a:ext cx="679"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新細明體" panose="02020500000000000000" pitchFamily="18" charset="-120"/>
                </a:rPr>
                <a:t>managers</a:t>
              </a:r>
              <a:endParaRPr lang="en-GB" altLang="zh-TW">
                <a:latin typeface="Times" panose="02020603050405020304" pitchFamily="18" charset="0"/>
                <a:ea typeface="新細明體" panose="02020500000000000000" pitchFamily="18" charset="-120"/>
              </a:endParaRPr>
            </a:p>
          </p:txBody>
        </p:sp>
        <p:sp>
          <p:nvSpPr>
            <p:cNvPr id="40" name="Oval 38">
              <a:extLst>
                <a:ext uri="{FF2B5EF4-FFF2-40B4-BE49-F238E27FC236}">
                  <a16:creationId xmlns:a16="http://schemas.microsoft.com/office/drawing/2014/main" id="{2028812C-70A3-4F15-A835-03B57A1D5D61}"/>
                </a:ext>
              </a:extLst>
            </p:cNvPr>
            <p:cNvSpPr>
              <a:spLocks noChangeArrowheads="1"/>
            </p:cNvSpPr>
            <p:nvPr/>
          </p:nvSpPr>
          <p:spPr bwMode="auto">
            <a:xfrm>
              <a:off x="3649" y="1394"/>
              <a:ext cx="644" cy="625"/>
            </a:xfrm>
            <a:prstGeom prst="ellipse">
              <a:avLst/>
            </a:prstGeom>
            <a:solidFill>
              <a:srgbClr val="FFFFFF"/>
            </a:solidFill>
            <a:ln w="44450">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41" name="Rectangle 39">
              <a:extLst>
                <a:ext uri="{FF2B5EF4-FFF2-40B4-BE49-F238E27FC236}">
                  <a16:creationId xmlns:a16="http://schemas.microsoft.com/office/drawing/2014/main" id="{D334CBEE-CFA9-4006-9C04-DD85039B2144}"/>
                </a:ext>
              </a:extLst>
            </p:cNvPr>
            <p:cNvSpPr>
              <a:spLocks noChangeArrowheads="1"/>
            </p:cNvSpPr>
            <p:nvPr/>
          </p:nvSpPr>
          <p:spPr bwMode="auto">
            <a:xfrm>
              <a:off x="3852" y="1624"/>
              <a:ext cx="237"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新細明體" panose="02020500000000000000" pitchFamily="18" charset="-120"/>
                </a:rPr>
                <a:t>RM</a:t>
              </a:r>
              <a:endParaRPr lang="en-GB" altLang="zh-TW">
                <a:latin typeface="Times" panose="02020603050405020304" pitchFamily="18" charset="0"/>
                <a:ea typeface="新細明體" panose="02020500000000000000" pitchFamily="18" charset="-120"/>
              </a:endParaRPr>
            </a:p>
          </p:txBody>
        </p:sp>
        <p:sp>
          <p:nvSpPr>
            <p:cNvPr id="42" name="Oval 40">
              <a:extLst>
                <a:ext uri="{FF2B5EF4-FFF2-40B4-BE49-F238E27FC236}">
                  <a16:creationId xmlns:a16="http://schemas.microsoft.com/office/drawing/2014/main" id="{B901321F-3B72-434C-8B69-042F5F9227AF}"/>
                </a:ext>
              </a:extLst>
            </p:cNvPr>
            <p:cNvSpPr>
              <a:spLocks noChangeArrowheads="1"/>
            </p:cNvSpPr>
            <p:nvPr/>
          </p:nvSpPr>
          <p:spPr bwMode="auto">
            <a:xfrm>
              <a:off x="3990" y="2493"/>
              <a:ext cx="644" cy="625"/>
            </a:xfrm>
            <a:prstGeom prst="ellipse">
              <a:avLst/>
            </a:prstGeom>
            <a:solidFill>
              <a:srgbClr val="FFFFFF"/>
            </a:solidFill>
            <a:ln w="44450">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43" name="Rectangle 41">
              <a:extLst>
                <a:ext uri="{FF2B5EF4-FFF2-40B4-BE49-F238E27FC236}">
                  <a16:creationId xmlns:a16="http://schemas.microsoft.com/office/drawing/2014/main" id="{1CE3D0DF-6E95-461E-9512-94A34762A0FF}"/>
                </a:ext>
              </a:extLst>
            </p:cNvPr>
            <p:cNvSpPr>
              <a:spLocks noChangeArrowheads="1"/>
            </p:cNvSpPr>
            <p:nvPr/>
          </p:nvSpPr>
          <p:spPr bwMode="auto">
            <a:xfrm>
              <a:off x="4205" y="2723"/>
              <a:ext cx="237"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新細明體" panose="02020500000000000000" pitchFamily="18" charset="-120"/>
                </a:rPr>
                <a:t>RM</a:t>
              </a:r>
              <a:endParaRPr lang="en-GB" altLang="zh-TW">
                <a:latin typeface="Times" panose="02020603050405020304" pitchFamily="18" charset="0"/>
                <a:ea typeface="新細明體" panose="02020500000000000000" pitchFamily="18" charset="-120"/>
              </a:endParaRPr>
            </a:p>
          </p:txBody>
        </p:sp>
        <p:sp>
          <p:nvSpPr>
            <p:cNvPr id="44" name="Rectangle 42">
              <a:extLst>
                <a:ext uri="{FF2B5EF4-FFF2-40B4-BE49-F238E27FC236}">
                  <a16:creationId xmlns:a16="http://schemas.microsoft.com/office/drawing/2014/main" id="{11793CBD-096A-43FE-AE95-5469FBB2FCC8}"/>
                </a:ext>
              </a:extLst>
            </p:cNvPr>
            <p:cNvSpPr>
              <a:spLocks noChangeArrowheads="1"/>
            </p:cNvSpPr>
            <p:nvPr/>
          </p:nvSpPr>
          <p:spPr bwMode="auto">
            <a:xfrm>
              <a:off x="2189" y="2531"/>
              <a:ext cx="436" cy="4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45" name="Rectangle 43">
              <a:extLst>
                <a:ext uri="{FF2B5EF4-FFF2-40B4-BE49-F238E27FC236}">
                  <a16:creationId xmlns:a16="http://schemas.microsoft.com/office/drawing/2014/main" id="{2D259530-219A-4FA2-9777-801A3EF30904}"/>
                </a:ext>
              </a:extLst>
            </p:cNvPr>
            <p:cNvSpPr>
              <a:spLocks noChangeArrowheads="1"/>
            </p:cNvSpPr>
            <p:nvPr/>
          </p:nvSpPr>
          <p:spPr bwMode="auto">
            <a:xfrm>
              <a:off x="2189" y="2531"/>
              <a:ext cx="455" cy="436"/>
            </a:xfrm>
            <a:prstGeom prst="rect">
              <a:avLst/>
            </a:prstGeom>
            <a:noFill/>
            <a:ln w="444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46" name="Rectangle 44">
              <a:extLst>
                <a:ext uri="{FF2B5EF4-FFF2-40B4-BE49-F238E27FC236}">
                  <a16:creationId xmlns:a16="http://schemas.microsoft.com/office/drawing/2014/main" id="{FAA3748E-7582-41CA-9604-9223EB25311F}"/>
                </a:ext>
              </a:extLst>
            </p:cNvPr>
            <p:cNvSpPr>
              <a:spLocks noChangeArrowheads="1"/>
            </p:cNvSpPr>
            <p:nvPr/>
          </p:nvSpPr>
          <p:spPr bwMode="auto">
            <a:xfrm>
              <a:off x="2326" y="2647"/>
              <a:ext cx="194"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新細明體" panose="02020500000000000000" pitchFamily="18" charset="-120"/>
                </a:rPr>
                <a:t>FE</a:t>
              </a:r>
              <a:endParaRPr lang="en-GB" altLang="zh-TW">
                <a:latin typeface="Times" panose="02020603050405020304" pitchFamily="18" charset="0"/>
                <a:ea typeface="新細明體" panose="02020500000000000000" pitchFamily="18" charset="-120"/>
              </a:endParaRPr>
            </a:p>
          </p:txBody>
        </p:sp>
        <p:sp>
          <p:nvSpPr>
            <p:cNvPr id="47" name="Oval 45">
              <a:extLst>
                <a:ext uri="{FF2B5EF4-FFF2-40B4-BE49-F238E27FC236}">
                  <a16:creationId xmlns:a16="http://schemas.microsoft.com/office/drawing/2014/main" id="{F7E081F9-34B8-4C80-8DC5-5C83254A02F0}"/>
                </a:ext>
              </a:extLst>
            </p:cNvPr>
            <p:cNvSpPr>
              <a:spLocks noChangeArrowheads="1"/>
            </p:cNvSpPr>
            <p:nvPr/>
          </p:nvSpPr>
          <p:spPr bwMode="auto">
            <a:xfrm>
              <a:off x="4975" y="1318"/>
              <a:ext cx="644" cy="625"/>
            </a:xfrm>
            <a:prstGeom prst="ellipse">
              <a:avLst/>
            </a:prstGeom>
            <a:solidFill>
              <a:srgbClr val="FFFFFF"/>
            </a:solidFill>
            <a:ln w="44450">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48" name="Rectangle 46">
              <a:extLst>
                <a:ext uri="{FF2B5EF4-FFF2-40B4-BE49-F238E27FC236}">
                  <a16:creationId xmlns:a16="http://schemas.microsoft.com/office/drawing/2014/main" id="{B64EFB5E-A540-4403-ACF1-775BCE2FE48B}"/>
                </a:ext>
              </a:extLst>
            </p:cNvPr>
            <p:cNvSpPr>
              <a:spLocks noChangeArrowheads="1"/>
            </p:cNvSpPr>
            <p:nvPr/>
          </p:nvSpPr>
          <p:spPr bwMode="auto">
            <a:xfrm>
              <a:off x="5193" y="1548"/>
              <a:ext cx="237"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新細明體" panose="02020500000000000000" pitchFamily="18" charset="-120"/>
                </a:rPr>
                <a:t>RM</a:t>
              </a:r>
              <a:endParaRPr lang="en-GB" altLang="zh-TW">
                <a:latin typeface="Times" panose="02020603050405020304" pitchFamily="18" charset="0"/>
                <a:ea typeface="新細明體" panose="02020500000000000000" pitchFamily="18" charset="-120"/>
              </a:endParaRPr>
            </a:p>
          </p:txBody>
        </p:sp>
      </p:grpSp>
    </p:spTree>
    <p:extLst>
      <p:ext uri="{BB962C8B-B14F-4D97-AF65-F5344CB8AC3E}">
        <p14:creationId xmlns:p14="http://schemas.microsoft.com/office/powerpoint/2010/main" val="26554222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28</a:t>
            </a:fld>
            <a:endParaRPr lang="en-US" altLang="en-US"/>
          </a:p>
        </p:txBody>
      </p:sp>
      <p:sp>
        <p:nvSpPr>
          <p:cNvPr id="4" name="矩形 3"/>
          <p:cNvSpPr/>
          <p:nvPr/>
        </p:nvSpPr>
        <p:spPr>
          <a:xfrm>
            <a:off x="0" y="838200"/>
            <a:ext cx="2601994" cy="523220"/>
          </a:xfrm>
          <a:prstGeom prst="rect">
            <a:avLst/>
          </a:prstGeom>
        </p:spPr>
        <p:txBody>
          <a:bodyPr wrap="none">
            <a:spAutoFit/>
          </a:bodyPr>
          <a:lstStyle/>
          <a:p>
            <a:r>
              <a:rPr lang="en-US" altLang="zh-TW" sz="2800" b="1" i="1" dirty="0">
                <a:solidFill>
                  <a:srgbClr val="000000"/>
                </a:solidFill>
                <a:ea typeface="新細明體" panose="02020500000000000000" pitchFamily="18" charset="-120"/>
              </a:rPr>
              <a:t>System Model</a:t>
            </a:r>
            <a:endParaRPr lang="zh-CN" altLang="en-US" sz="2800" b="1" i="1" dirty="0">
              <a:solidFill>
                <a:srgbClr val="000000"/>
              </a:solidFill>
            </a:endParaRPr>
          </a:p>
        </p:txBody>
      </p:sp>
      <p:sp>
        <p:nvSpPr>
          <p:cNvPr id="2" name="矩形 1">
            <a:extLst>
              <a:ext uri="{FF2B5EF4-FFF2-40B4-BE49-F238E27FC236}">
                <a16:creationId xmlns:a16="http://schemas.microsoft.com/office/drawing/2014/main" id="{56AE45E0-4A47-4E19-9840-4E0BF42E0429}"/>
              </a:ext>
            </a:extLst>
          </p:cNvPr>
          <p:cNvSpPr/>
          <p:nvPr/>
        </p:nvSpPr>
        <p:spPr>
          <a:xfrm>
            <a:off x="228600" y="1676400"/>
            <a:ext cx="8686800" cy="4196020"/>
          </a:xfrm>
          <a:prstGeom prst="rect">
            <a:avLst/>
          </a:prstGeom>
        </p:spPr>
        <p:txBody>
          <a:bodyPr wrap="square">
            <a:spAutoFit/>
          </a:bodyPr>
          <a:lstStyle/>
          <a:p>
            <a:pPr marL="285750" indent="-285750">
              <a:lnSpc>
                <a:spcPct val="150000"/>
              </a:lnSpc>
              <a:buFont typeface="Wingdings" panose="05000000000000000000" pitchFamily="2" charset="2"/>
              <a:buChar char="Ø"/>
            </a:pPr>
            <a:r>
              <a:rPr lang="en-US" altLang="zh-TW" dirty="0">
                <a:solidFill>
                  <a:srgbClr val="000000"/>
                </a:solidFill>
                <a:ea typeface="新細明體" panose="02020500000000000000" pitchFamily="18" charset="-120"/>
              </a:rPr>
              <a:t>FE issues the request to one or more </a:t>
            </a:r>
            <a:r>
              <a:rPr lang="en-US" altLang="zh-TW" dirty="0" err="1">
                <a:solidFill>
                  <a:srgbClr val="000000"/>
                </a:solidFill>
                <a:ea typeface="新細明體" panose="02020500000000000000" pitchFamily="18" charset="-120"/>
              </a:rPr>
              <a:t>RMs.</a:t>
            </a:r>
            <a:endParaRPr lang="en-US" altLang="zh-TW" dirty="0">
              <a:solidFill>
                <a:srgbClr val="000000"/>
              </a:solidFill>
              <a:ea typeface="新細明體" panose="02020500000000000000" pitchFamily="18" charset="-120"/>
            </a:endParaRPr>
          </a:p>
          <a:p>
            <a:pPr marL="285750" indent="-285750">
              <a:lnSpc>
                <a:spcPct val="150000"/>
              </a:lnSpc>
              <a:buFont typeface="Wingdings" panose="05000000000000000000" pitchFamily="2" charset="2"/>
              <a:buChar char="Ø"/>
            </a:pPr>
            <a:r>
              <a:rPr lang="en-US" altLang="zh-TW" dirty="0">
                <a:solidFill>
                  <a:srgbClr val="000000"/>
                </a:solidFill>
                <a:ea typeface="新細明體" panose="02020500000000000000" pitchFamily="18" charset="-120"/>
              </a:rPr>
              <a:t>Coordination: RMs coordinate in preparation for executing the request consistently.</a:t>
            </a:r>
          </a:p>
          <a:p>
            <a:pPr marL="742950" lvl="1" indent="-285750">
              <a:lnSpc>
                <a:spcPct val="150000"/>
              </a:lnSpc>
              <a:buFont typeface="Wingdings" panose="05000000000000000000" pitchFamily="2" charset="2"/>
              <a:buChar char="p"/>
            </a:pPr>
            <a:r>
              <a:rPr lang="en-US" altLang="zh-TW" dirty="0">
                <a:solidFill>
                  <a:srgbClr val="000000"/>
                </a:solidFill>
                <a:ea typeface="新細明體" panose="02020500000000000000" pitchFamily="18" charset="-120"/>
              </a:rPr>
              <a:t>FIFO ordering: If FE issues request r then r’, then all RMs handle r before r’.</a:t>
            </a:r>
          </a:p>
          <a:p>
            <a:pPr marL="742950" lvl="1" indent="-285750">
              <a:lnSpc>
                <a:spcPct val="150000"/>
              </a:lnSpc>
              <a:buFont typeface="Wingdings" panose="05000000000000000000" pitchFamily="2" charset="2"/>
              <a:buChar char="p"/>
            </a:pPr>
            <a:r>
              <a:rPr lang="en-US" altLang="zh-TW" dirty="0">
                <a:solidFill>
                  <a:srgbClr val="000000"/>
                </a:solidFill>
                <a:ea typeface="新細明體" panose="02020500000000000000" pitchFamily="18" charset="-120"/>
              </a:rPr>
              <a:t>Causal ordering: If r </a:t>
            </a:r>
            <a:r>
              <a:rPr lang="en-US" altLang="zh-TW" dirty="0">
                <a:solidFill>
                  <a:srgbClr val="000000"/>
                </a:solidFill>
                <a:ea typeface="新細明體" panose="02020500000000000000" pitchFamily="18" charset="-120"/>
                <a:sym typeface="Symbol" panose="05050102010706020507" pitchFamily="18" charset="2"/>
              </a:rPr>
              <a:t></a:t>
            </a:r>
            <a:r>
              <a:rPr lang="en-US" altLang="zh-TW" dirty="0">
                <a:solidFill>
                  <a:srgbClr val="000000"/>
                </a:solidFill>
                <a:ea typeface="新細明體" panose="02020500000000000000" pitchFamily="18" charset="-120"/>
              </a:rPr>
              <a:t> r’ then all RMs handle r before r’.</a:t>
            </a:r>
          </a:p>
          <a:p>
            <a:pPr marL="742950" lvl="1" indent="-285750">
              <a:lnSpc>
                <a:spcPct val="150000"/>
              </a:lnSpc>
              <a:buFont typeface="Wingdings" panose="05000000000000000000" pitchFamily="2" charset="2"/>
              <a:buChar char="p"/>
            </a:pPr>
            <a:r>
              <a:rPr lang="en-US" altLang="zh-TW" dirty="0">
                <a:solidFill>
                  <a:srgbClr val="000000"/>
                </a:solidFill>
                <a:ea typeface="新細明體" panose="02020500000000000000" pitchFamily="18" charset="-120"/>
              </a:rPr>
              <a:t>Total ordering: If an RM handles r before r’ then all other RMs handles r before r’.</a:t>
            </a:r>
          </a:p>
          <a:p>
            <a:pPr marL="285750" indent="-285750">
              <a:lnSpc>
                <a:spcPct val="150000"/>
              </a:lnSpc>
              <a:buFont typeface="Wingdings" panose="05000000000000000000" pitchFamily="2" charset="2"/>
              <a:buChar char="Ø"/>
            </a:pPr>
            <a:r>
              <a:rPr lang="en-US" altLang="zh-TW" dirty="0">
                <a:solidFill>
                  <a:srgbClr val="000000"/>
                </a:solidFill>
                <a:ea typeface="新細明體" panose="02020500000000000000" pitchFamily="18" charset="-120"/>
              </a:rPr>
              <a:t>Execution: RMs execute the request tentatively.</a:t>
            </a:r>
          </a:p>
          <a:p>
            <a:pPr marL="285750" indent="-285750">
              <a:lnSpc>
                <a:spcPct val="150000"/>
              </a:lnSpc>
              <a:buFont typeface="Wingdings" panose="05000000000000000000" pitchFamily="2" charset="2"/>
              <a:buChar char="Ø"/>
            </a:pPr>
            <a:r>
              <a:rPr lang="en-US" altLang="zh-TW" dirty="0">
                <a:solidFill>
                  <a:srgbClr val="000000"/>
                </a:solidFill>
                <a:ea typeface="新細明體" panose="02020500000000000000" pitchFamily="18" charset="-120"/>
              </a:rPr>
              <a:t>Agreement: RMs reach consensus on the effect.</a:t>
            </a:r>
          </a:p>
          <a:p>
            <a:pPr marL="285750" indent="-285750">
              <a:lnSpc>
                <a:spcPct val="150000"/>
              </a:lnSpc>
              <a:buFont typeface="Wingdings" panose="05000000000000000000" pitchFamily="2" charset="2"/>
              <a:buChar char="Ø"/>
            </a:pPr>
            <a:r>
              <a:rPr lang="en-US" altLang="zh-TW" dirty="0">
                <a:solidFill>
                  <a:srgbClr val="000000"/>
                </a:solidFill>
                <a:ea typeface="新細明體" panose="02020500000000000000" pitchFamily="18" charset="-120"/>
              </a:rPr>
              <a:t>Response: One or more RMs responds to FE.</a:t>
            </a:r>
          </a:p>
        </p:txBody>
      </p:sp>
    </p:spTree>
    <p:extLst>
      <p:ext uri="{BB962C8B-B14F-4D97-AF65-F5344CB8AC3E}">
        <p14:creationId xmlns:p14="http://schemas.microsoft.com/office/powerpoint/2010/main" val="25287367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29</a:t>
            </a:fld>
            <a:endParaRPr lang="en-US" altLang="en-US"/>
          </a:p>
        </p:txBody>
      </p:sp>
      <p:sp>
        <p:nvSpPr>
          <p:cNvPr id="4" name="矩形 3"/>
          <p:cNvSpPr/>
          <p:nvPr/>
        </p:nvSpPr>
        <p:spPr>
          <a:xfrm>
            <a:off x="0" y="838200"/>
            <a:ext cx="4525085" cy="523220"/>
          </a:xfrm>
          <a:prstGeom prst="rect">
            <a:avLst/>
          </a:prstGeom>
        </p:spPr>
        <p:txBody>
          <a:bodyPr wrap="none">
            <a:spAutoFit/>
          </a:bodyPr>
          <a:lstStyle/>
          <a:p>
            <a:r>
              <a:rPr lang="en-US" altLang="zh-TW" sz="2800" b="1" i="1" dirty="0">
                <a:solidFill>
                  <a:srgbClr val="000000"/>
                </a:solidFill>
                <a:ea typeface="新細明體" panose="02020500000000000000" pitchFamily="18" charset="-120"/>
              </a:rPr>
              <a:t>Process Group Approach</a:t>
            </a:r>
            <a:endParaRPr lang="zh-CN" altLang="en-US" sz="2800" b="1" i="1" dirty="0">
              <a:solidFill>
                <a:srgbClr val="000000"/>
              </a:solidFill>
            </a:endParaRPr>
          </a:p>
        </p:txBody>
      </p:sp>
      <p:sp>
        <p:nvSpPr>
          <p:cNvPr id="5" name="矩形 4">
            <a:extLst>
              <a:ext uri="{FF2B5EF4-FFF2-40B4-BE49-F238E27FC236}">
                <a16:creationId xmlns:a16="http://schemas.microsoft.com/office/drawing/2014/main" id="{F8BFC5E3-DC2E-476B-B529-0A7FB80791C6}"/>
              </a:ext>
            </a:extLst>
          </p:cNvPr>
          <p:cNvSpPr/>
          <p:nvPr/>
        </p:nvSpPr>
        <p:spPr>
          <a:xfrm>
            <a:off x="1676400" y="1696451"/>
            <a:ext cx="5791200" cy="4305730"/>
          </a:xfrm>
          <a:prstGeom prst="rect">
            <a:avLst/>
          </a:prstGeom>
        </p:spPr>
        <p:txBody>
          <a:bodyPr wrap="square">
            <a:spAutoFit/>
          </a:bodyPr>
          <a:lstStyle/>
          <a:p>
            <a:pPr marL="387350" indent="-387350">
              <a:lnSpc>
                <a:spcPct val="200000"/>
              </a:lnSpc>
              <a:buFont typeface="Wingdings" panose="05000000000000000000" pitchFamily="2" charset="2"/>
              <a:buChar char="Ø"/>
            </a:pPr>
            <a:r>
              <a:rPr lang="en-US" altLang="zh-TW" sz="2000" dirty="0">
                <a:solidFill>
                  <a:srgbClr val="000000"/>
                </a:solidFill>
                <a:ea typeface="新細明體" panose="02020500000000000000" pitchFamily="18" charset="-120"/>
              </a:rPr>
              <a:t>Process group and group communication.</a:t>
            </a:r>
          </a:p>
          <a:p>
            <a:pPr marL="387350" indent="-387350">
              <a:lnSpc>
                <a:spcPct val="200000"/>
              </a:lnSpc>
              <a:buFont typeface="Wingdings" panose="05000000000000000000" pitchFamily="2" charset="2"/>
              <a:buChar char="Ø"/>
            </a:pPr>
            <a:r>
              <a:rPr lang="en-US" altLang="zh-TW" sz="2000" dirty="0">
                <a:solidFill>
                  <a:srgbClr val="000000"/>
                </a:solidFill>
                <a:ea typeface="新細明體" panose="02020500000000000000" pitchFamily="18" charset="-120"/>
              </a:rPr>
              <a:t>Group structure</a:t>
            </a:r>
          </a:p>
          <a:p>
            <a:pPr marL="1135063" lvl="1" indent="-285750">
              <a:lnSpc>
                <a:spcPct val="200000"/>
              </a:lnSpc>
              <a:buFont typeface="Wingdings" panose="05000000000000000000" pitchFamily="2" charset="2"/>
              <a:buChar char="p"/>
            </a:pPr>
            <a:r>
              <a:rPr lang="en-US" altLang="zh-TW" sz="2000" dirty="0">
                <a:solidFill>
                  <a:srgbClr val="000000"/>
                </a:solidFill>
                <a:ea typeface="新細明體" panose="02020500000000000000" pitchFamily="18" charset="-120"/>
              </a:rPr>
              <a:t>peer group</a:t>
            </a:r>
          </a:p>
          <a:p>
            <a:pPr marL="1135063" lvl="1" indent="-285750">
              <a:lnSpc>
                <a:spcPct val="200000"/>
              </a:lnSpc>
              <a:buFont typeface="Wingdings" panose="05000000000000000000" pitchFamily="2" charset="2"/>
              <a:buChar char="p"/>
            </a:pPr>
            <a:r>
              <a:rPr lang="en-US" altLang="zh-TW" sz="2000" dirty="0">
                <a:solidFill>
                  <a:srgbClr val="000000"/>
                </a:solidFill>
                <a:ea typeface="新細明體" panose="02020500000000000000" pitchFamily="18" charset="-120"/>
              </a:rPr>
              <a:t>server group</a:t>
            </a:r>
          </a:p>
          <a:p>
            <a:pPr marL="1135063" lvl="1" indent="-285750">
              <a:lnSpc>
                <a:spcPct val="200000"/>
              </a:lnSpc>
              <a:buFont typeface="Wingdings" panose="05000000000000000000" pitchFamily="2" charset="2"/>
              <a:buChar char="p"/>
            </a:pPr>
            <a:r>
              <a:rPr lang="en-US" altLang="zh-TW" sz="2000" dirty="0">
                <a:solidFill>
                  <a:srgbClr val="000000"/>
                </a:solidFill>
                <a:ea typeface="新細明體" panose="02020500000000000000" pitchFamily="18" charset="-120"/>
              </a:rPr>
              <a:t>client-server group</a:t>
            </a:r>
          </a:p>
          <a:p>
            <a:pPr marL="1135063" lvl="1" indent="-285750">
              <a:lnSpc>
                <a:spcPct val="200000"/>
              </a:lnSpc>
              <a:buFont typeface="Wingdings" panose="05000000000000000000" pitchFamily="2" charset="2"/>
              <a:buChar char="p"/>
            </a:pPr>
            <a:r>
              <a:rPr lang="en-US" altLang="zh-TW" sz="2000" dirty="0">
                <a:solidFill>
                  <a:srgbClr val="000000"/>
                </a:solidFill>
                <a:ea typeface="新細明體" panose="02020500000000000000" pitchFamily="18" charset="-120"/>
              </a:rPr>
              <a:t>subscription group</a:t>
            </a:r>
          </a:p>
          <a:p>
            <a:pPr marL="1135063" lvl="1" indent="-285750">
              <a:lnSpc>
                <a:spcPct val="200000"/>
              </a:lnSpc>
              <a:buFont typeface="Wingdings" panose="05000000000000000000" pitchFamily="2" charset="2"/>
              <a:buChar char="p"/>
            </a:pPr>
            <a:r>
              <a:rPr lang="en-US" altLang="zh-TW" sz="2000" dirty="0">
                <a:solidFill>
                  <a:srgbClr val="000000"/>
                </a:solidFill>
                <a:ea typeface="新細明體" panose="02020500000000000000" pitchFamily="18" charset="-120"/>
              </a:rPr>
              <a:t>hierarchical groups</a:t>
            </a:r>
          </a:p>
        </p:txBody>
      </p:sp>
    </p:spTree>
    <p:extLst>
      <p:ext uri="{BB962C8B-B14F-4D97-AF65-F5344CB8AC3E}">
        <p14:creationId xmlns:p14="http://schemas.microsoft.com/office/powerpoint/2010/main" val="38238053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3</a:t>
            </a:fld>
            <a:endParaRPr lang="en-US" altLang="en-US"/>
          </a:p>
        </p:txBody>
      </p:sp>
      <p:sp>
        <p:nvSpPr>
          <p:cNvPr id="4" name="矩形 3"/>
          <p:cNvSpPr/>
          <p:nvPr/>
        </p:nvSpPr>
        <p:spPr>
          <a:xfrm>
            <a:off x="0" y="838200"/>
            <a:ext cx="1422184" cy="523220"/>
          </a:xfrm>
          <a:prstGeom prst="rect">
            <a:avLst/>
          </a:prstGeom>
        </p:spPr>
        <p:txBody>
          <a:bodyPr wrap="none">
            <a:spAutoFit/>
          </a:bodyPr>
          <a:lstStyle/>
          <a:p>
            <a:r>
              <a:rPr lang="en-US" altLang="zh-TW" sz="2800" b="1" i="1" dirty="0">
                <a:solidFill>
                  <a:srgbClr val="000000"/>
                </a:solidFill>
                <a:ea typeface="新細明體" charset="0"/>
                <a:cs typeface="新細明體" charset="0"/>
              </a:rPr>
              <a:t>Outline</a:t>
            </a:r>
            <a:endParaRPr lang="zh-CN" altLang="en-US" sz="2800" b="1" i="1" dirty="0">
              <a:solidFill>
                <a:srgbClr val="000000"/>
              </a:solidFill>
            </a:endParaRPr>
          </a:p>
        </p:txBody>
      </p:sp>
      <p:sp>
        <p:nvSpPr>
          <p:cNvPr id="2" name="矩形 1"/>
          <p:cNvSpPr/>
          <p:nvPr/>
        </p:nvSpPr>
        <p:spPr>
          <a:xfrm>
            <a:off x="1828800" y="2286000"/>
            <a:ext cx="6324600" cy="3074624"/>
          </a:xfrm>
          <a:prstGeom prst="rect">
            <a:avLst/>
          </a:prstGeom>
        </p:spPr>
        <p:txBody>
          <a:bodyPr wrap="square">
            <a:spAutoFit/>
          </a:bodyPr>
          <a:lstStyle/>
          <a:p>
            <a:pPr marL="342900" indent="-342900">
              <a:lnSpc>
                <a:spcPct val="200000"/>
              </a:lnSpc>
              <a:buFont typeface="Wingdings" panose="05000000000000000000" pitchFamily="2" charset="2"/>
              <a:buChar char="Ø"/>
            </a:pPr>
            <a:r>
              <a:rPr lang="en-GB" altLang="zh-TW" sz="2000" b="1" dirty="0">
                <a:solidFill>
                  <a:srgbClr val="000000"/>
                </a:solidFill>
                <a:ea typeface="新細明體" panose="02020500000000000000" pitchFamily="18" charset="-120"/>
              </a:rPr>
              <a:t> Introduction</a:t>
            </a:r>
          </a:p>
          <a:p>
            <a:pPr marL="342900" indent="-342900">
              <a:lnSpc>
                <a:spcPct val="200000"/>
              </a:lnSpc>
              <a:buFont typeface="Wingdings" panose="05000000000000000000" pitchFamily="2" charset="2"/>
              <a:buChar char="Ø"/>
            </a:pPr>
            <a:r>
              <a:rPr lang="en-GB" altLang="zh-TW" sz="2000" b="1" dirty="0">
                <a:solidFill>
                  <a:srgbClr val="000000"/>
                </a:solidFill>
                <a:ea typeface="新細明體" panose="02020500000000000000" pitchFamily="18" charset="-120"/>
              </a:rPr>
              <a:t>Transaction Recovery</a:t>
            </a:r>
          </a:p>
          <a:p>
            <a:pPr marL="342900" indent="-342900">
              <a:lnSpc>
                <a:spcPct val="200000"/>
              </a:lnSpc>
              <a:buFont typeface="Wingdings" panose="05000000000000000000" pitchFamily="2" charset="2"/>
              <a:buChar char="Ø"/>
            </a:pPr>
            <a:r>
              <a:rPr lang="en-GB" altLang="zh-TW" sz="2000" b="1" dirty="0">
                <a:solidFill>
                  <a:srgbClr val="000000"/>
                </a:solidFill>
                <a:ea typeface="新細明體" panose="02020500000000000000" pitchFamily="18" charset="-120"/>
              </a:rPr>
              <a:t>Failure Classification and Masking</a:t>
            </a:r>
          </a:p>
          <a:p>
            <a:pPr marL="342900" indent="-342900">
              <a:lnSpc>
                <a:spcPct val="200000"/>
              </a:lnSpc>
              <a:buFont typeface="Wingdings" panose="05000000000000000000" pitchFamily="2" charset="2"/>
              <a:buChar char="Ø"/>
            </a:pPr>
            <a:r>
              <a:rPr lang="en-GB" altLang="zh-TW" sz="2000" b="1" dirty="0">
                <a:solidFill>
                  <a:srgbClr val="000000"/>
                </a:solidFill>
                <a:ea typeface="新細明體" panose="02020500000000000000" pitchFamily="18" charset="-120"/>
              </a:rPr>
              <a:t>Replication</a:t>
            </a:r>
          </a:p>
          <a:p>
            <a:pPr marL="342900" indent="-342900">
              <a:lnSpc>
                <a:spcPct val="200000"/>
              </a:lnSpc>
              <a:buFont typeface="Wingdings" panose="05000000000000000000" pitchFamily="2" charset="2"/>
              <a:buChar char="Ø"/>
            </a:pPr>
            <a:r>
              <a:rPr lang="en-GB" altLang="zh-TW" sz="2000" b="1" dirty="0">
                <a:solidFill>
                  <a:srgbClr val="000000"/>
                </a:solidFill>
                <a:ea typeface="新細明體" panose="02020500000000000000" pitchFamily="18" charset="-120"/>
              </a:rPr>
              <a:t>Summary</a:t>
            </a:r>
          </a:p>
        </p:txBody>
      </p:sp>
    </p:spTree>
    <p:extLst>
      <p:ext uri="{BB962C8B-B14F-4D97-AF65-F5344CB8AC3E}">
        <p14:creationId xmlns:p14="http://schemas.microsoft.com/office/powerpoint/2010/main" val="374181175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30</a:t>
            </a:fld>
            <a:endParaRPr lang="en-US" altLang="en-US"/>
          </a:p>
        </p:txBody>
      </p:sp>
      <p:sp>
        <p:nvSpPr>
          <p:cNvPr id="4" name="矩形 3"/>
          <p:cNvSpPr/>
          <p:nvPr/>
        </p:nvSpPr>
        <p:spPr>
          <a:xfrm>
            <a:off x="0" y="838200"/>
            <a:ext cx="4339650" cy="523220"/>
          </a:xfrm>
          <a:prstGeom prst="rect">
            <a:avLst/>
          </a:prstGeom>
        </p:spPr>
        <p:txBody>
          <a:bodyPr wrap="none">
            <a:spAutoFit/>
          </a:bodyPr>
          <a:lstStyle/>
          <a:p>
            <a:r>
              <a:rPr lang="en-US" altLang="zh-TW" sz="2800" b="1" i="1" dirty="0">
                <a:solidFill>
                  <a:srgbClr val="000000"/>
                </a:solidFill>
                <a:ea typeface="新細明體" panose="02020500000000000000" pitchFamily="18" charset="-120"/>
              </a:rPr>
              <a:t>Process Group Services</a:t>
            </a:r>
            <a:endParaRPr lang="zh-CN" altLang="en-US" sz="2800" b="1" i="1" dirty="0">
              <a:solidFill>
                <a:srgbClr val="000000"/>
              </a:solidFill>
            </a:endParaRPr>
          </a:p>
        </p:txBody>
      </p:sp>
      <p:sp>
        <p:nvSpPr>
          <p:cNvPr id="2" name="矩形 1">
            <a:extLst>
              <a:ext uri="{FF2B5EF4-FFF2-40B4-BE49-F238E27FC236}">
                <a16:creationId xmlns:a16="http://schemas.microsoft.com/office/drawing/2014/main" id="{7EC7B167-08D1-4E18-A57E-3D911A17C45A}"/>
              </a:ext>
            </a:extLst>
          </p:cNvPr>
          <p:cNvSpPr/>
          <p:nvPr/>
        </p:nvSpPr>
        <p:spPr>
          <a:xfrm>
            <a:off x="381000" y="1295400"/>
            <a:ext cx="4572000" cy="4992392"/>
          </a:xfrm>
          <a:prstGeom prst="rect">
            <a:avLst/>
          </a:prstGeom>
        </p:spPr>
        <p:txBody>
          <a:bodyPr>
            <a:spAutoFit/>
          </a:bodyPr>
          <a:lstStyle/>
          <a:p>
            <a:pPr marL="387350" indent="-387350">
              <a:lnSpc>
                <a:spcPct val="200000"/>
              </a:lnSpc>
              <a:buFont typeface="Wingdings" panose="05000000000000000000" pitchFamily="2" charset="2"/>
              <a:buChar char="Ø"/>
            </a:pPr>
            <a:r>
              <a:rPr lang="en-US" altLang="zh-TW" dirty="0">
                <a:solidFill>
                  <a:srgbClr val="000000"/>
                </a:solidFill>
                <a:ea typeface="新細明體" panose="02020500000000000000" pitchFamily="18" charset="-120"/>
              </a:rPr>
              <a:t>Group membership management</a:t>
            </a:r>
          </a:p>
          <a:p>
            <a:pPr marL="1135063" lvl="1" indent="-285750">
              <a:lnSpc>
                <a:spcPct val="200000"/>
              </a:lnSpc>
              <a:buFont typeface="Wingdings" panose="05000000000000000000" pitchFamily="2" charset="2"/>
              <a:buChar char="p"/>
            </a:pPr>
            <a:r>
              <a:rPr lang="en-US" altLang="zh-TW" dirty="0">
                <a:solidFill>
                  <a:srgbClr val="000000"/>
                </a:solidFill>
                <a:ea typeface="新細明體" panose="02020500000000000000" pitchFamily="18" charset="-120"/>
              </a:rPr>
              <a:t>Create</a:t>
            </a:r>
          </a:p>
          <a:p>
            <a:pPr marL="1135063" lvl="1" indent="-285750">
              <a:lnSpc>
                <a:spcPct val="200000"/>
              </a:lnSpc>
              <a:buFont typeface="Wingdings" panose="05000000000000000000" pitchFamily="2" charset="2"/>
              <a:buChar char="p"/>
            </a:pPr>
            <a:r>
              <a:rPr lang="en-US" altLang="zh-TW" dirty="0">
                <a:solidFill>
                  <a:srgbClr val="000000"/>
                </a:solidFill>
                <a:ea typeface="新細明體" panose="02020500000000000000" pitchFamily="18" charset="-120"/>
              </a:rPr>
              <a:t>Join</a:t>
            </a:r>
          </a:p>
          <a:p>
            <a:pPr marL="1135063" lvl="1" indent="-285750">
              <a:lnSpc>
                <a:spcPct val="200000"/>
              </a:lnSpc>
              <a:buFont typeface="Wingdings" panose="05000000000000000000" pitchFamily="2" charset="2"/>
              <a:buChar char="p"/>
            </a:pPr>
            <a:r>
              <a:rPr lang="en-US" altLang="zh-TW" dirty="0">
                <a:solidFill>
                  <a:srgbClr val="000000"/>
                </a:solidFill>
                <a:ea typeface="新細明體" panose="02020500000000000000" pitchFamily="18" charset="-120"/>
              </a:rPr>
              <a:t>Leave</a:t>
            </a:r>
          </a:p>
          <a:p>
            <a:pPr marL="387350" indent="-387350">
              <a:lnSpc>
                <a:spcPct val="200000"/>
              </a:lnSpc>
              <a:buFont typeface="Wingdings" panose="05000000000000000000" pitchFamily="2" charset="2"/>
              <a:buChar char="Ø"/>
            </a:pPr>
            <a:r>
              <a:rPr lang="en-US" altLang="zh-TW" dirty="0">
                <a:solidFill>
                  <a:srgbClr val="000000"/>
                </a:solidFill>
                <a:ea typeface="新細明體" panose="02020500000000000000" pitchFamily="18" charset="-120"/>
              </a:rPr>
              <a:t>Group address expansion</a:t>
            </a:r>
          </a:p>
          <a:p>
            <a:pPr marL="387350" indent="-387350">
              <a:lnSpc>
                <a:spcPct val="200000"/>
              </a:lnSpc>
              <a:buFont typeface="Wingdings" panose="05000000000000000000" pitchFamily="2" charset="2"/>
              <a:buChar char="Ø"/>
            </a:pPr>
            <a:r>
              <a:rPr lang="en-US" altLang="zh-TW" dirty="0">
                <a:solidFill>
                  <a:srgbClr val="000000"/>
                </a:solidFill>
                <a:ea typeface="新細明體" panose="02020500000000000000" pitchFamily="18" charset="-120"/>
              </a:rPr>
              <a:t>Multicast communication</a:t>
            </a:r>
          </a:p>
          <a:p>
            <a:pPr marL="1135063" lvl="1" indent="-285750">
              <a:lnSpc>
                <a:spcPct val="200000"/>
              </a:lnSpc>
              <a:buFont typeface="Wingdings" panose="05000000000000000000" pitchFamily="2" charset="2"/>
              <a:buChar char="p"/>
            </a:pPr>
            <a:r>
              <a:rPr lang="en-US" altLang="zh-TW" dirty="0">
                <a:solidFill>
                  <a:srgbClr val="000000"/>
                </a:solidFill>
                <a:ea typeface="新細明體" panose="02020500000000000000" pitchFamily="18" charset="-120"/>
              </a:rPr>
              <a:t>unreliable multicast</a:t>
            </a:r>
          </a:p>
          <a:p>
            <a:pPr marL="1135063" lvl="1" indent="-285750">
              <a:lnSpc>
                <a:spcPct val="200000"/>
              </a:lnSpc>
              <a:buFont typeface="Wingdings" panose="05000000000000000000" pitchFamily="2" charset="2"/>
              <a:buChar char="p"/>
            </a:pPr>
            <a:r>
              <a:rPr lang="en-US" altLang="zh-TW" dirty="0">
                <a:solidFill>
                  <a:srgbClr val="000000"/>
                </a:solidFill>
                <a:ea typeface="新細明體" panose="02020500000000000000" pitchFamily="18" charset="-120"/>
              </a:rPr>
              <a:t>reliable multicast</a:t>
            </a:r>
          </a:p>
          <a:p>
            <a:pPr marL="1135063" lvl="1" indent="-285750">
              <a:lnSpc>
                <a:spcPct val="200000"/>
              </a:lnSpc>
              <a:buFont typeface="Wingdings" panose="05000000000000000000" pitchFamily="2" charset="2"/>
              <a:buChar char="p"/>
            </a:pPr>
            <a:r>
              <a:rPr lang="en-US" altLang="zh-TW" dirty="0">
                <a:solidFill>
                  <a:srgbClr val="000000"/>
                </a:solidFill>
                <a:ea typeface="新細明體" panose="02020500000000000000" pitchFamily="18" charset="-120"/>
              </a:rPr>
              <a:t>atomic multicast</a:t>
            </a:r>
          </a:p>
        </p:txBody>
      </p:sp>
      <p:grpSp>
        <p:nvGrpSpPr>
          <p:cNvPr id="6" name="Group 4">
            <a:extLst>
              <a:ext uri="{FF2B5EF4-FFF2-40B4-BE49-F238E27FC236}">
                <a16:creationId xmlns:a16="http://schemas.microsoft.com/office/drawing/2014/main" id="{A888A330-94D5-403D-B07F-BC329513ECB5}"/>
              </a:ext>
            </a:extLst>
          </p:cNvPr>
          <p:cNvGrpSpPr>
            <a:grpSpLocks/>
          </p:cNvGrpSpPr>
          <p:nvPr/>
        </p:nvGrpSpPr>
        <p:grpSpPr bwMode="auto">
          <a:xfrm>
            <a:off x="4114800" y="2381896"/>
            <a:ext cx="4564062" cy="2819400"/>
            <a:chOff x="3216" y="1248"/>
            <a:chExt cx="2875" cy="1776"/>
          </a:xfrm>
        </p:grpSpPr>
        <p:sp>
          <p:nvSpPr>
            <p:cNvPr id="7" name="Oval 5">
              <a:extLst>
                <a:ext uri="{FF2B5EF4-FFF2-40B4-BE49-F238E27FC236}">
                  <a16:creationId xmlns:a16="http://schemas.microsoft.com/office/drawing/2014/main" id="{F78D456C-B2D2-4B84-BEF6-1365B1F0FD10}"/>
                </a:ext>
              </a:extLst>
            </p:cNvPr>
            <p:cNvSpPr>
              <a:spLocks noChangeArrowheads="1"/>
            </p:cNvSpPr>
            <p:nvPr/>
          </p:nvSpPr>
          <p:spPr bwMode="auto">
            <a:xfrm>
              <a:off x="4017" y="1248"/>
              <a:ext cx="699" cy="1776"/>
            </a:xfrm>
            <a:prstGeom prst="ellipse">
              <a:avLst/>
            </a:prstGeom>
            <a:solidFill>
              <a:srgbClr val="FFDC99"/>
            </a:solidFill>
            <a:ln w="38100">
              <a:solidFill>
                <a:srgbClr val="FFDC99"/>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8" name="Rectangle 6">
              <a:extLst>
                <a:ext uri="{FF2B5EF4-FFF2-40B4-BE49-F238E27FC236}">
                  <a16:creationId xmlns:a16="http://schemas.microsoft.com/office/drawing/2014/main" id="{FF7096B1-DCE6-4F78-95D6-FE263B261F4F}"/>
                </a:ext>
              </a:extLst>
            </p:cNvPr>
            <p:cNvSpPr>
              <a:spLocks noChangeArrowheads="1"/>
            </p:cNvSpPr>
            <p:nvPr/>
          </p:nvSpPr>
          <p:spPr bwMode="auto">
            <a:xfrm>
              <a:off x="4512" y="2544"/>
              <a:ext cx="205"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新細明體" panose="02020500000000000000" pitchFamily="18" charset="-120"/>
                </a:rPr>
                <a:t>Join</a:t>
              </a:r>
              <a:endParaRPr lang="en-GB" altLang="zh-TW" sz="1400">
                <a:latin typeface="Times" panose="02020603050405020304" pitchFamily="18" charset="0"/>
                <a:ea typeface="新細明體" panose="02020500000000000000" pitchFamily="18" charset="-120"/>
              </a:endParaRPr>
            </a:p>
          </p:txBody>
        </p:sp>
        <p:sp>
          <p:nvSpPr>
            <p:cNvPr id="9" name="Rectangle 7">
              <a:extLst>
                <a:ext uri="{FF2B5EF4-FFF2-40B4-BE49-F238E27FC236}">
                  <a16:creationId xmlns:a16="http://schemas.microsoft.com/office/drawing/2014/main" id="{394C9A7F-7E27-4536-8889-D5B14B28A46B}"/>
                </a:ext>
              </a:extLst>
            </p:cNvPr>
            <p:cNvSpPr>
              <a:spLocks noChangeArrowheads="1"/>
            </p:cNvSpPr>
            <p:nvPr/>
          </p:nvSpPr>
          <p:spPr bwMode="auto">
            <a:xfrm>
              <a:off x="3744" y="1296"/>
              <a:ext cx="310"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新細明體" panose="02020500000000000000" pitchFamily="18" charset="-120"/>
                </a:rPr>
                <a:t>Group</a:t>
              </a:r>
              <a:endParaRPr lang="en-GB" altLang="zh-TW" sz="1400">
                <a:latin typeface="Times" panose="02020603050405020304" pitchFamily="18" charset="0"/>
                <a:ea typeface="新細明體" panose="02020500000000000000" pitchFamily="18" charset="-120"/>
              </a:endParaRPr>
            </a:p>
          </p:txBody>
        </p:sp>
        <p:sp>
          <p:nvSpPr>
            <p:cNvPr id="10" name="Rectangle 8">
              <a:extLst>
                <a:ext uri="{FF2B5EF4-FFF2-40B4-BE49-F238E27FC236}">
                  <a16:creationId xmlns:a16="http://schemas.microsoft.com/office/drawing/2014/main" id="{357BC048-0AF3-4A1E-9BF7-DE6C4FE2736C}"/>
                </a:ext>
              </a:extLst>
            </p:cNvPr>
            <p:cNvSpPr>
              <a:spLocks noChangeArrowheads="1"/>
            </p:cNvSpPr>
            <p:nvPr/>
          </p:nvSpPr>
          <p:spPr bwMode="auto">
            <a:xfrm>
              <a:off x="3696" y="1440"/>
              <a:ext cx="397"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新細明體" panose="02020500000000000000" pitchFamily="18" charset="-120"/>
                </a:rPr>
                <a:t>address</a:t>
              </a:r>
              <a:endParaRPr lang="en-GB" altLang="zh-TW" sz="1400">
                <a:latin typeface="Times" panose="02020603050405020304" pitchFamily="18" charset="0"/>
                <a:ea typeface="新細明體" panose="02020500000000000000" pitchFamily="18" charset="-120"/>
              </a:endParaRPr>
            </a:p>
          </p:txBody>
        </p:sp>
        <p:sp>
          <p:nvSpPr>
            <p:cNvPr id="11" name="Rectangle 9">
              <a:extLst>
                <a:ext uri="{FF2B5EF4-FFF2-40B4-BE49-F238E27FC236}">
                  <a16:creationId xmlns:a16="http://schemas.microsoft.com/office/drawing/2014/main" id="{263466AD-8681-49AA-A1EB-C2E1A3AB4CD4}"/>
                </a:ext>
              </a:extLst>
            </p:cNvPr>
            <p:cNvSpPr>
              <a:spLocks noChangeArrowheads="1"/>
            </p:cNvSpPr>
            <p:nvPr/>
          </p:nvSpPr>
          <p:spPr bwMode="auto">
            <a:xfrm>
              <a:off x="3663" y="1566"/>
              <a:ext cx="509"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新細明體" panose="02020500000000000000" pitchFamily="18" charset="-120"/>
                </a:rPr>
                <a:t>expansion</a:t>
              </a:r>
              <a:endParaRPr lang="en-GB" altLang="zh-TW" sz="1400">
                <a:latin typeface="Times" panose="02020603050405020304" pitchFamily="18" charset="0"/>
                <a:ea typeface="新細明體" panose="02020500000000000000" pitchFamily="18" charset="-120"/>
              </a:endParaRPr>
            </a:p>
          </p:txBody>
        </p:sp>
        <p:sp>
          <p:nvSpPr>
            <p:cNvPr id="12" name="Line 10">
              <a:extLst>
                <a:ext uri="{FF2B5EF4-FFF2-40B4-BE49-F238E27FC236}">
                  <a16:creationId xmlns:a16="http://schemas.microsoft.com/office/drawing/2014/main" id="{11DFCCE6-B285-49F5-9492-2D876C2027C4}"/>
                </a:ext>
              </a:extLst>
            </p:cNvPr>
            <p:cNvSpPr>
              <a:spLocks noChangeShapeType="1"/>
            </p:cNvSpPr>
            <p:nvPr/>
          </p:nvSpPr>
          <p:spPr bwMode="auto">
            <a:xfrm>
              <a:off x="3881" y="1662"/>
              <a:ext cx="119" cy="247"/>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 name="Rectangle 11">
              <a:extLst>
                <a:ext uri="{FF2B5EF4-FFF2-40B4-BE49-F238E27FC236}">
                  <a16:creationId xmlns:a16="http://schemas.microsoft.com/office/drawing/2014/main" id="{E542E172-1233-4FCE-8BAD-2EAAF823B543}"/>
                </a:ext>
              </a:extLst>
            </p:cNvPr>
            <p:cNvSpPr>
              <a:spLocks noChangeArrowheads="1"/>
            </p:cNvSpPr>
            <p:nvPr/>
          </p:nvSpPr>
          <p:spPr bwMode="auto">
            <a:xfrm>
              <a:off x="3653" y="2170"/>
              <a:ext cx="441"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新細明體" panose="02020500000000000000" pitchFamily="18" charset="-120"/>
                </a:rPr>
                <a:t>Multicast</a:t>
              </a:r>
              <a:endParaRPr lang="en-GB" altLang="zh-TW" sz="1400">
                <a:latin typeface="Times" panose="02020603050405020304" pitchFamily="18" charset="0"/>
                <a:ea typeface="新細明體" panose="02020500000000000000" pitchFamily="18" charset="-120"/>
              </a:endParaRPr>
            </a:p>
          </p:txBody>
        </p:sp>
        <p:sp>
          <p:nvSpPr>
            <p:cNvPr id="14" name="Rectangle 12">
              <a:extLst>
                <a:ext uri="{FF2B5EF4-FFF2-40B4-BE49-F238E27FC236}">
                  <a16:creationId xmlns:a16="http://schemas.microsoft.com/office/drawing/2014/main" id="{7771C3D1-9612-42F4-8A2E-A4925812DCDC}"/>
                </a:ext>
              </a:extLst>
            </p:cNvPr>
            <p:cNvSpPr>
              <a:spLocks noChangeArrowheads="1"/>
            </p:cNvSpPr>
            <p:nvPr/>
          </p:nvSpPr>
          <p:spPr bwMode="auto">
            <a:xfrm>
              <a:off x="3552" y="2304"/>
              <a:ext cx="751"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新細明體" panose="02020500000000000000" pitchFamily="18" charset="-120"/>
                </a:rPr>
                <a:t>communication</a:t>
              </a:r>
              <a:endParaRPr lang="en-GB" altLang="zh-TW" sz="1400">
                <a:latin typeface="Times" panose="02020603050405020304" pitchFamily="18" charset="0"/>
                <a:ea typeface="新細明體" panose="02020500000000000000" pitchFamily="18" charset="-120"/>
              </a:endParaRPr>
            </a:p>
          </p:txBody>
        </p:sp>
        <p:sp>
          <p:nvSpPr>
            <p:cNvPr id="15" name="Rectangle 13">
              <a:extLst>
                <a:ext uri="{FF2B5EF4-FFF2-40B4-BE49-F238E27FC236}">
                  <a16:creationId xmlns:a16="http://schemas.microsoft.com/office/drawing/2014/main" id="{ED17E4AE-0A90-488E-BDC7-54784E6CBB75}"/>
                </a:ext>
              </a:extLst>
            </p:cNvPr>
            <p:cNvSpPr>
              <a:spLocks noChangeArrowheads="1"/>
            </p:cNvSpPr>
            <p:nvPr/>
          </p:nvSpPr>
          <p:spPr bwMode="auto">
            <a:xfrm>
              <a:off x="3638" y="1866"/>
              <a:ext cx="42"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900" i="1">
                  <a:solidFill>
                    <a:srgbClr val="000000"/>
                  </a:solidFill>
                  <a:latin typeface="Helvetica" panose="020B0604020202020204" pitchFamily="34" charset="0"/>
                  <a:ea typeface="新細明體" panose="02020500000000000000" pitchFamily="18" charset="-120"/>
                </a:rPr>
                <a:t> </a:t>
              </a:r>
              <a:endParaRPr lang="zh-TW" altLang="en-GB">
                <a:latin typeface="Times" panose="02020603050405020304" pitchFamily="18" charset="0"/>
                <a:ea typeface="新細明體" panose="02020500000000000000" pitchFamily="18" charset="-120"/>
              </a:endParaRPr>
            </a:p>
          </p:txBody>
        </p:sp>
        <p:sp>
          <p:nvSpPr>
            <p:cNvPr id="16" name="Rectangle 14">
              <a:extLst>
                <a:ext uri="{FF2B5EF4-FFF2-40B4-BE49-F238E27FC236}">
                  <a16:creationId xmlns:a16="http://schemas.microsoft.com/office/drawing/2014/main" id="{CDEAFEB1-C47B-4EF6-A7A4-B34F361F4D0D}"/>
                </a:ext>
              </a:extLst>
            </p:cNvPr>
            <p:cNvSpPr>
              <a:spLocks noChangeArrowheads="1"/>
            </p:cNvSpPr>
            <p:nvPr/>
          </p:nvSpPr>
          <p:spPr bwMode="auto">
            <a:xfrm>
              <a:off x="3648" y="1824"/>
              <a:ext cx="310"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新細明體" panose="02020500000000000000" pitchFamily="18" charset="-120"/>
                </a:rPr>
                <a:t>Group</a:t>
              </a:r>
              <a:endParaRPr lang="en-GB" altLang="zh-TW" sz="1400">
                <a:latin typeface="Times" panose="02020603050405020304" pitchFamily="18" charset="0"/>
                <a:ea typeface="新細明體" panose="02020500000000000000" pitchFamily="18" charset="-120"/>
              </a:endParaRPr>
            </a:p>
          </p:txBody>
        </p:sp>
        <p:sp>
          <p:nvSpPr>
            <p:cNvPr id="17" name="Rectangle 15">
              <a:extLst>
                <a:ext uri="{FF2B5EF4-FFF2-40B4-BE49-F238E27FC236}">
                  <a16:creationId xmlns:a16="http://schemas.microsoft.com/office/drawing/2014/main" id="{FDB3D210-7928-482F-8A80-A2241951D0E3}"/>
                </a:ext>
              </a:extLst>
            </p:cNvPr>
            <p:cNvSpPr>
              <a:spLocks noChangeArrowheads="1"/>
            </p:cNvSpPr>
            <p:nvPr/>
          </p:nvSpPr>
          <p:spPr bwMode="auto">
            <a:xfrm>
              <a:off x="3663" y="1983"/>
              <a:ext cx="242"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新細明體" panose="02020500000000000000" pitchFamily="18" charset="-120"/>
                </a:rPr>
                <a:t>send</a:t>
              </a:r>
              <a:endParaRPr lang="en-GB" altLang="zh-TW" sz="1400">
                <a:latin typeface="Times" panose="02020603050405020304" pitchFamily="18" charset="0"/>
                <a:ea typeface="新細明體" panose="02020500000000000000" pitchFamily="18" charset="-120"/>
              </a:endParaRPr>
            </a:p>
          </p:txBody>
        </p:sp>
        <p:sp>
          <p:nvSpPr>
            <p:cNvPr id="18" name="Rectangle 16">
              <a:extLst>
                <a:ext uri="{FF2B5EF4-FFF2-40B4-BE49-F238E27FC236}">
                  <a16:creationId xmlns:a16="http://schemas.microsoft.com/office/drawing/2014/main" id="{74108A51-0A33-404E-B546-B24206A4962A}"/>
                </a:ext>
              </a:extLst>
            </p:cNvPr>
            <p:cNvSpPr>
              <a:spLocks noChangeArrowheads="1"/>
            </p:cNvSpPr>
            <p:nvPr/>
          </p:nvSpPr>
          <p:spPr bwMode="auto">
            <a:xfrm>
              <a:off x="4608" y="2160"/>
              <a:ext cx="180"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新細明體" panose="02020500000000000000" pitchFamily="18" charset="-120"/>
                </a:rPr>
                <a:t>Fail</a:t>
              </a:r>
              <a:endParaRPr lang="en-GB" altLang="zh-TW" sz="1400">
                <a:latin typeface="Times" panose="02020603050405020304" pitchFamily="18" charset="0"/>
                <a:ea typeface="新細明體" panose="02020500000000000000" pitchFamily="18" charset="-120"/>
              </a:endParaRPr>
            </a:p>
          </p:txBody>
        </p:sp>
        <p:sp>
          <p:nvSpPr>
            <p:cNvPr id="19" name="Freeform 17">
              <a:extLst>
                <a:ext uri="{FF2B5EF4-FFF2-40B4-BE49-F238E27FC236}">
                  <a16:creationId xmlns:a16="http://schemas.microsoft.com/office/drawing/2014/main" id="{ACF768CA-DACD-40E5-93A5-6D2152CEA2FA}"/>
                </a:ext>
              </a:extLst>
            </p:cNvPr>
            <p:cNvSpPr>
              <a:spLocks/>
            </p:cNvSpPr>
            <p:nvPr/>
          </p:nvSpPr>
          <p:spPr bwMode="auto">
            <a:xfrm>
              <a:off x="4171" y="1938"/>
              <a:ext cx="42" cy="30"/>
            </a:xfrm>
            <a:custGeom>
              <a:avLst/>
              <a:gdLst>
                <a:gd name="T0" fmla="*/ 0 w 82"/>
                <a:gd name="T1" fmla="*/ 7 h 49"/>
                <a:gd name="T2" fmla="*/ 0 w 82"/>
                <a:gd name="T3" fmla="*/ 0 h 49"/>
                <a:gd name="T4" fmla="*/ 11 w 82"/>
                <a:gd name="T5" fmla="*/ 7 h 49"/>
                <a:gd name="T6" fmla="*/ 0 w 82"/>
                <a:gd name="T7" fmla="*/ 11 h 49"/>
                <a:gd name="T8" fmla="*/ 0 w 82"/>
                <a:gd name="T9" fmla="*/ 7 h 49"/>
                <a:gd name="T10" fmla="*/ 0 60000 65536"/>
                <a:gd name="T11" fmla="*/ 0 60000 65536"/>
                <a:gd name="T12" fmla="*/ 0 60000 65536"/>
                <a:gd name="T13" fmla="*/ 0 60000 65536"/>
                <a:gd name="T14" fmla="*/ 0 60000 65536"/>
                <a:gd name="T15" fmla="*/ 0 w 82"/>
                <a:gd name="T16" fmla="*/ 0 h 49"/>
                <a:gd name="T17" fmla="*/ 82 w 82"/>
                <a:gd name="T18" fmla="*/ 49 h 49"/>
              </a:gdLst>
              <a:ahLst/>
              <a:cxnLst>
                <a:cxn ang="T10">
                  <a:pos x="T0" y="T1"/>
                </a:cxn>
                <a:cxn ang="T11">
                  <a:pos x="T2" y="T3"/>
                </a:cxn>
                <a:cxn ang="T12">
                  <a:pos x="T4" y="T5"/>
                </a:cxn>
                <a:cxn ang="T13">
                  <a:pos x="T6" y="T7"/>
                </a:cxn>
                <a:cxn ang="T14">
                  <a:pos x="T8" y="T9"/>
                </a:cxn>
              </a:cxnLst>
              <a:rect l="T15" t="T16" r="T17" b="T18"/>
              <a:pathLst>
                <a:path w="82" h="49">
                  <a:moveTo>
                    <a:pt x="0" y="33"/>
                  </a:moveTo>
                  <a:lnTo>
                    <a:pt x="0" y="0"/>
                  </a:lnTo>
                  <a:lnTo>
                    <a:pt x="82" y="33"/>
                  </a:lnTo>
                  <a:lnTo>
                    <a:pt x="0" y="49"/>
                  </a:lnTo>
                  <a:lnTo>
                    <a:pt x="0" y="33"/>
                  </a:lnTo>
                  <a:close/>
                </a:path>
              </a:pathLst>
            </a:custGeom>
            <a:solidFill>
              <a:srgbClr val="000000"/>
            </a:solidFill>
            <a:ln w="38100">
              <a:solidFill>
                <a:srgbClr val="000000"/>
              </a:solidFill>
              <a:prstDash val="solid"/>
              <a:round/>
              <a:headEnd/>
              <a:tailEnd/>
            </a:ln>
          </p:spPr>
          <p:txBody>
            <a:bodyPr/>
            <a:lstStyle/>
            <a:p>
              <a:endParaRPr lang="zh-CN" altLang="en-US"/>
            </a:p>
          </p:txBody>
        </p:sp>
        <p:sp>
          <p:nvSpPr>
            <p:cNvPr id="20" name="Line 18">
              <a:extLst>
                <a:ext uri="{FF2B5EF4-FFF2-40B4-BE49-F238E27FC236}">
                  <a16:creationId xmlns:a16="http://schemas.microsoft.com/office/drawing/2014/main" id="{908677FE-76EB-4E55-A322-8645F7E8FE22}"/>
                </a:ext>
              </a:extLst>
            </p:cNvPr>
            <p:cNvSpPr>
              <a:spLocks noChangeShapeType="1"/>
            </p:cNvSpPr>
            <p:nvPr/>
          </p:nvSpPr>
          <p:spPr bwMode="auto">
            <a:xfrm>
              <a:off x="3497" y="1958"/>
              <a:ext cx="665" cy="1"/>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1" name="Freeform 19">
              <a:extLst>
                <a:ext uri="{FF2B5EF4-FFF2-40B4-BE49-F238E27FC236}">
                  <a16:creationId xmlns:a16="http://schemas.microsoft.com/office/drawing/2014/main" id="{94200B40-A39A-4A9F-87C8-88DECC8BD5C9}"/>
                </a:ext>
              </a:extLst>
            </p:cNvPr>
            <p:cNvSpPr>
              <a:spLocks/>
            </p:cNvSpPr>
            <p:nvPr/>
          </p:nvSpPr>
          <p:spPr bwMode="auto">
            <a:xfrm>
              <a:off x="4205" y="1692"/>
              <a:ext cx="42" cy="49"/>
            </a:xfrm>
            <a:custGeom>
              <a:avLst/>
              <a:gdLst>
                <a:gd name="T0" fmla="*/ 2 w 81"/>
                <a:gd name="T1" fmla="*/ 14 h 82"/>
                <a:gd name="T2" fmla="*/ 0 w 81"/>
                <a:gd name="T3" fmla="*/ 10 h 82"/>
                <a:gd name="T4" fmla="*/ 11 w 81"/>
                <a:gd name="T5" fmla="*/ 0 h 82"/>
                <a:gd name="T6" fmla="*/ 5 w 81"/>
                <a:gd name="T7" fmla="*/ 17 h 82"/>
                <a:gd name="T8" fmla="*/ 2 w 81"/>
                <a:gd name="T9" fmla="*/ 14 h 82"/>
                <a:gd name="T10" fmla="*/ 0 60000 65536"/>
                <a:gd name="T11" fmla="*/ 0 60000 65536"/>
                <a:gd name="T12" fmla="*/ 0 60000 65536"/>
                <a:gd name="T13" fmla="*/ 0 60000 65536"/>
                <a:gd name="T14" fmla="*/ 0 60000 65536"/>
                <a:gd name="T15" fmla="*/ 0 w 81"/>
                <a:gd name="T16" fmla="*/ 0 h 82"/>
                <a:gd name="T17" fmla="*/ 81 w 81"/>
                <a:gd name="T18" fmla="*/ 82 h 82"/>
              </a:gdLst>
              <a:ahLst/>
              <a:cxnLst>
                <a:cxn ang="T10">
                  <a:pos x="T0" y="T1"/>
                </a:cxn>
                <a:cxn ang="T11">
                  <a:pos x="T2" y="T3"/>
                </a:cxn>
                <a:cxn ang="T12">
                  <a:pos x="T4" y="T5"/>
                </a:cxn>
                <a:cxn ang="T13">
                  <a:pos x="T6" y="T7"/>
                </a:cxn>
                <a:cxn ang="T14">
                  <a:pos x="T8" y="T9"/>
                </a:cxn>
              </a:cxnLst>
              <a:rect l="T15" t="T16" r="T17" b="T18"/>
              <a:pathLst>
                <a:path w="81" h="82">
                  <a:moveTo>
                    <a:pt x="16" y="66"/>
                  </a:moveTo>
                  <a:lnTo>
                    <a:pt x="0" y="49"/>
                  </a:lnTo>
                  <a:lnTo>
                    <a:pt x="81" y="0"/>
                  </a:lnTo>
                  <a:lnTo>
                    <a:pt x="32" y="82"/>
                  </a:lnTo>
                  <a:lnTo>
                    <a:pt x="16" y="66"/>
                  </a:lnTo>
                  <a:close/>
                </a:path>
              </a:pathLst>
            </a:custGeom>
            <a:solidFill>
              <a:srgbClr val="000000"/>
            </a:solidFill>
            <a:ln w="38100">
              <a:solidFill>
                <a:srgbClr val="000000"/>
              </a:solidFill>
              <a:prstDash val="solid"/>
              <a:round/>
              <a:headEnd/>
              <a:tailEnd/>
            </a:ln>
          </p:spPr>
          <p:txBody>
            <a:bodyPr/>
            <a:lstStyle/>
            <a:p>
              <a:endParaRPr lang="zh-CN" altLang="en-US"/>
            </a:p>
          </p:txBody>
        </p:sp>
        <p:sp>
          <p:nvSpPr>
            <p:cNvPr id="22" name="Line 20">
              <a:extLst>
                <a:ext uri="{FF2B5EF4-FFF2-40B4-BE49-F238E27FC236}">
                  <a16:creationId xmlns:a16="http://schemas.microsoft.com/office/drawing/2014/main" id="{8050495B-BE3E-4355-8F44-0CFB09EA1EB0}"/>
                </a:ext>
              </a:extLst>
            </p:cNvPr>
            <p:cNvSpPr>
              <a:spLocks noChangeShapeType="1"/>
            </p:cNvSpPr>
            <p:nvPr/>
          </p:nvSpPr>
          <p:spPr bwMode="auto">
            <a:xfrm flipV="1">
              <a:off x="4017" y="1732"/>
              <a:ext cx="196" cy="226"/>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3" name="Oval 21">
              <a:extLst>
                <a:ext uri="{FF2B5EF4-FFF2-40B4-BE49-F238E27FC236}">
                  <a16:creationId xmlns:a16="http://schemas.microsoft.com/office/drawing/2014/main" id="{29779242-E2C0-4CF2-822A-68271B2E5C34}"/>
                </a:ext>
              </a:extLst>
            </p:cNvPr>
            <p:cNvSpPr>
              <a:spLocks noChangeArrowheads="1"/>
            </p:cNvSpPr>
            <p:nvPr/>
          </p:nvSpPr>
          <p:spPr bwMode="auto">
            <a:xfrm>
              <a:off x="3216" y="1791"/>
              <a:ext cx="290" cy="325"/>
            </a:xfrm>
            <a:prstGeom prst="ellipse">
              <a:avLst/>
            </a:prstGeom>
            <a:solidFill>
              <a:srgbClr val="FFFFFF"/>
            </a:solidFill>
            <a:ln w="38100">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24" name="Oval 22">
              <a:extLst>
                <a:ext uri="{FF2B5EF4-FFF2-40B4-BE49-F238E27FC236}">
                  <a16:creationId xmlns:a16="http://schemas.microsoft.com/office/drawing/2014/main" id="{58212995-20F8-448B-8233-4D0D14D51E82}"/>
                </a:ext>
              </a:extLst>
            </p:cNvPr>
            <p:cNvSpPr>
              <a:spLocks noChangeArrowheads="1"/>
            </p:cNvSpPr>
            <p:nvPr/>
          </p:nvSpPr>
          <p:spPr bwMode="auto">
            <a:xfrm>
              <a:off x="4231" y="1425"/>
              <a:ext cx="281" cy="326"/>
            </a:xfrm>
            <a:prstGeom prst="ellipse">
              <a:avLst/>
            </a:prstGeom>
            <a:solidFill>
              <a:srgbClr val="FFFFFF"/>
            </a:solidFill>
            <a:ln w="38100">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25" name="Oval 23">
              <a:extLst>
                <a:ext uri="{FF2B5EF4-FFF2-40B4-BE49-F238E27FC236}">
                  <a16:creationId xmlns:a16="http://schemas.microsoft.com/office/drawing/2014/main" id="{22CF4C80-1D8B-4B86-94EC-CE645C5C6546}"/>
                </a:ext>
              </a:extLst>
            </p:cNvPr>
            <p:cNvSpPr>
              <a:spLocks noChangeArrowheads="1"/>
            </p:cNvSpPr>
            <p:nvPr/>
          </p:nvSpPr>
          <p:spPr bwMode="auto">
            <a:xfrm>
              <a:off x="4231" y="1791"/>
              <a:ext cx="281" cy="325"/>
            </a:xfrm>
            <a:prstGeom prst="ellipse">
              <a:avLst/>
            </a:prstGeom>
            <a:solidFill>
              <a:srgbClr val="FFFFFF"/>
            </a:solidFill>
            <a:ln w="38100">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26" name="Oval 24">
              <a:extLst>
                <a:ext uri="{FF2B5EF4-FFF2-40B4-BE49-F238E27FC236}">
                  <a16:creationId xmlns:a16="http://schemas.microsoft.com/office/drawing/2014/main" id="{2A64D784-45BE-4BA4-9A00-F92939F146F3}"/>
                </a:ext>
              </a:extLst>
            </p:cNvPr>
            <p:cNvSpPr>
              <a:spLocks noChangeArrowheads="1"/>
            </p:cNvSpPr>
            <p:nvPr/>
          </p:nvSpPr>
          <p:spPr bwMode="auto">
            <a:xfrm>
              <a:off x="4231" y="2165"/>
              <a:ext cx="281" cy="316"/>
            </a:xfrm>
            <a:prstGeom prst="ellipse">
              <a:avLst/>
            </a:prstGeom>
            <a:solidFill>
              <a:srgbClr val="FFFFFF"/>
            </a:solidFill>
            <a:ln w="38100">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27" name="Freeform 25">
              <a:extLst>
                <a:ext uri="{FF2B5EF4-FFF2-40B4-BE49-F238E27FC236}">
                  <a16:creationId xmlns:a16="http://schemas.microsoft.com/office/drawing/2014/main" id="{AD16B944-0A05-4F57-869F-FC0FAE16420F}"/>
                </a:ext>
              </a:extLst>
            </p:cNvPr>
            <p:cNvSpPr>
              <a:spLocks/>
            </p:cNvSpPr>
            <p:nvPr/>
          </p:nvSpPr>
          <p:spPr bwMode="auto">
            <a:xfrm>
              <a:off x="4213" y="2156"/>
              <a:ext cx="43" cy="39"/>
            </a:xfrm>
            <a:custGeom>
              <a:avLst/>
              <a:gdLst>
                <a:gd name="T0" fmla="*/ 2 w 82"/>
                <a:gd name="T1" fmla="*/ 4 h 65"/>
                <a:gd name="T2" fmla="*/ 5 w 82"/>
                <a:gd name="T3" fmla="*/ 0 h 65"/>
                <a:gd name="T4" fmla="*/ 12 w 82"/>
                <a:gd name="T5" fmla="*/ 14 h 65"/>
                <a:gd name="T6" fmla="*/ 0 w 82"/>
                <a:gd name="T7" fmla="*/ 7 h 65"/>
                <a:gd name="T8" fmla="*/ 2 w 82"/>
                <a:gd name="T9" fmla="*/ 4 h 65"/>
                <a:gd name="T10" fmla="*/ 0 60000 65536"/>
                <a:gd name="T11" fmla="*/ 0 60000 65536"/>
                <a:gd name="T12" fmla="*/ 0 60000 65536"/>
                <a:gd name="T13" fmla="*/ 0 60000 65536"/>
                <a:gd name="T14" fmla="*/ 0 60000 65536"/>
                <a:gd name="T15" fmla="*/ 0 w 82"/>
                <a:gd name="T16" fmla="*/ 0 h 65"/>
                <a:gd name="T17" fmla="*/ 82 w 82"/>
                <a:gd name="T18" fmla="*/ 65 h 65"/>
              </a:gdLst>
              <a:ahLst/>
              <a:cxnLst>
                <a:cxn ang="T10">
                  <a:pos x="T0" y="T1"/>
                </a:cxn>
                <a:cxn ang="T11">
                  <a:pos x="T2" y="T3"/>
                </a:cxn>
                <a:cxn ang="T12">
                  <a:pos x="T4" y="T5"/>
                </a:cxn>
                <a:cxn ang="T13">
                  <a:pos x="T6" y="T7"/>
                </a:cxn>
                <a:cxn ang="T14">
                  <a:pos x="T8" y="T9"/>
                </a:cxn>
              </a:cxnLst>
              <a:rect l="T15" t="T16" r="T17" b="T18"/>
              <a:pathLst>
                <a:path w="82" h="65">
                  <a:moveTo>
                    <a:pt x="16" y="16"/>
                  </a:moveTo>
                  <a:lnTo>
                    <a:pt x="33" y="0"/>
                  </a:lnTo>
                  <a:lnTo>
                    <a:pt x="82" y="65"/>
                  </a:lnTo>
                  <a:lnTo>
                    <a:pt x="0" y="33"/>
                  </a:lnTo>
                  <a:lnTo>
                    <a:pt x="16" y="16"/>
                  </a:lnTo>
                  <a:close/>
                </a:path>
              </a:pathLst>
            </a:custGeom>
            <a:solidFill>
              <a:srgbClr val="000000"/>
            </a:solidFill>
            <a:ln w="38100">
              <a:solidFill>
                <a:srgbClr val="000000"/>
              </a:solidFill>
              <a:prstDash val="solid"/>
              <a:round/>
              <a:headEnd/>
              <a:tailEnd/>
            </a:ln>
          </p:spPr>
          <p:txBody>
            <a:bodyPr/>
            <a:lstStyle/>
            <a:p>
              <a:endParaRPr lang="zh-CN" altLang="en-US"/>
            </a:p>
          </p:txBody>
        </p:sp>
        <p:sp>
          <p:nvSpPr>
            <p:cNvPr id="28" name="Line 26">
              <a:extLst>
                <a:ext uri="{FF2B5EF4-FFF2-40B4-BE49-F238E27FC236}">
                  <a16:creationId xmlns:a16="http://schemas.microsoft.com/office/drawing/2014/main" id="{9CBA3322-A39F-4C43-959B-2D8762D32436}"/>
                </a:ext>
              </a:extLst>
            </p:cNvPr>
            <p:cNvSpPr>
              <a:spLocks noChangeShapeType="1"/>
            </p:cNvSpPr>
            <p:nvPr/>
          </p:nvSpPr>
          <p:spPr bwMode="auto">
            <a:xfrm>
              <a:off x="4026" y="1958"/>
              <a:ext cx="196" cy="198"/>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9" name="Oval 27">
              <a:extLst>
                <a:ext uri="{FF2B5EF4-FFF2-40B4-BE49-F238E27FC236}">
                  <a16:creationId xmlns:a16="http://schemas.microsoft.com/office/drawing/2014/main" id="{E528738A-8D5F-488D-8C7B-FF47DD8A8F7A}"/>
                </a:ext>
              </a:extLst>
            </p:cNvPr>
            <p:cNvSpPr>
              <a:spLocks noChangeArrowheads="1"/>
            </p:cNvSpPr>
            <p:nvPr/>
          </p:nvSpPr>
          <p:spPr bwMode="auto">
            <a:xfrm>
              <a:off x="4733" y="2550"/>
              <a:ext cx="298" cy="326"/>
            </a:xfrm>
            <a:prstGeom prst="ellipse">
              <a:avLst/>
            </a:prstGeom>
            <a:solidFill>
              <a:srgbClr val="FFFFFF"/>
            </a:solidFill>
            <a:ln w="38100">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30" name="Freeform 28">
              <a:extLst>
                <a:ext uri="{FF2B5EF4-FFF2-40B4-BE49-F238E27FC236}">
                  <a16:creationId xmlns:a16="http://schemas.microsoft.com/office/drawing/2014/main" id="{18AF3300-19A0-4C45-9F2E-B1A297F2960C}"/>
                </a:ext>
              </a:extLst>
            </p:cNvPr>
            <p:cNvSpPr>
              <a:spLocks/>
            </p:cNvSpPr>
            <p:nvPr/>
          </p:nvSpPr>
          <p:spPr bwMode="auto">
            <a:xfrm>
              <a:off x="4409" y="2698"/>
              <a:ext cx="43" cy="30"/>
            </a:xfrm>
            <a:custGeom>
              <a:avLst/>
              <a:gdLst>
                <a:gd name="T0" fmla="*/ 12 w 82"/>
                <a:gd name="T1" fmla="*/ 7 h 49"/>
                <a:gd name="T2" fmla="*/ 12 w 82"/>
                <a:gd name="T3" fmla="*/ 11 h 49"/>
                <a:gd name="T4" fmla="*/ 0 w 82"/>
                <a:gd name="T5" fmla="*/ 7 h 49"/>
                <a:gd name="T6" fmla="*/ 12 w 82"/>
                <a:gd name="T7" fmla="*/ 0 h 49"/>
                <a:gd name="T8" fmla="*/ 12 w 82"/>
                <a:gd name="T9" fmla="*/ 7 h 49"/>
                <a:gd name="T10" fmla="*/ 0 60000 65536"/>
                <a:gd name="T11" fmla="*/ 0 60000 65536"/>
                <a:gd name="T12" fmla="*/ 0 60000 65536"/>
                <a:gd name="T13" fmla="*/ 0 60000 65536"/>
                <a:gd name="T14" fmla="*/ 0 60000 65536"/>
                <a:gd name="T15" fmla="*/ 0 w 82"/>
                <a:gd name="T16" fmla="*/ 0 h 49"/>
                <a:gd name="T17" fmla="*/ 82 w 82"/>
                <a:gd name="T18" fmla="*/ 49 h 49"/>
              </a:gdLst>
              <a:ahLst/>
              <a:cxnLst>
                <a:cxn ang="T10">
                  <a:pos x="T0" y="T1"/>
                </a:cxn>
                <a:cxn ang="T11">
                  <a:pos x="T2" y="T3"/>
                </a:cxn>
                <a:cxn ang="T12">
                  <a:pos x="T4" y="T5"/>
                </a:cxn>
                <a:cxn ang="T13">
                  <a:pos x="T6" y="T7"/>
                </a:cxn>
                <a:cxn ang="T14">
                  <a:pos x="T8" y="T9"/>
                </a:cxn>
              </a:cxnLst>
              <a:rect l="T15" t="T16" r="T17" b="T18"/>
              <a:pathLst>
                <a:path w="82" h="49">
                  <a:moveTo>
                    <a:pt x="82" y="33"/>
                  </a:moveTo>
                  <a:lnTo>
                    <a:pt x="82" y="49"/>
                  </a:lnTo>
                  <a:lnTo>
                    <a:pt x="0" y="33"/>
                  </a:lnTo>
                  <a:lnTo>
                    <a:pt x="82" y="0"/>
                  </a:lnTo>
                  <a:lnTo>
                    <a:pt x="82" y="33"/>
                  </a:lnTo>
                  <a:close/>
                </a:path>
              </a:pathLst>
            </a:custGeom>
            <a:solidFill>
              <a:srgbClr val="000000"/>
            </a:solidFill>
            <a:ln w="38100">
              <a:solidFill>
                <a:srgbClr val="000000"/>
              </a:solidFill>
              <a:prstDash val="solid"/>
              <a:round/>
              <a:headEnd/>
              <a:tailEnd/>
            </a:ln>
          </p:spPr>
          <p:txBody>
            <a:bodyPr/>
            <a:lstStyle/>
            <a:p>
              <a:endParaRPr lang="zh-CN" altLang="en-US"/>
            </a:p>
          </p:txBody>
        </p:sp>
        <p:sp>
          <p:nvSpPr>
            <p:cNvPr id="31" name="Line 29">
              <a:extLst>
                <a:ext uri="{FF2B5EF4-FFF2-40B4-BE49-F238E27FC236}">
                  <a16:creationId xmlns:a16="http://schemas.microsoft.com/office/drawing/2014/main" id="{66E137A6-0718-4172-9CBB-C25E677550BA}"/>
                </a:ext>
              </a:extLst>
            </p:cNvPr>
            <p:cNvSpPr>
              <a:spLocks noChangeShapeType="1"/>
            </p:cNvSpPr>
            <p:nvPr/>
          </p:nvSpPr>
          <p:spPr bwMode="auto">
            <a:xfrm flipH="1">
              <a:off x="4673" y="2718"/>
              <a:ext cx="35" cy="1"/>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2" name="Line 30">
              <a:extLst>
                <a:ext uri="{FF2B5EF4-FFF2-40B4-BE49-F238E27FC236}">
                  <a16:creationId xmlns:a16="http://schemas.microsoft.com/office/drawing/2014/main" id="{36795975-D822-4372-9F4D-73EA66FBD5F5}"/>
                </a:ext>
              </a:extLst>
            </p:cNvPr>
            <p:cNvSpPr>
              <a:spLocks noChangeShapeType="1"/>
            </p:cNvSpPr>
            <p:nvPr/>
          </p:nvSpPr>
          <p:spPr bwMode="auto">
            <a:xfrm flipH="1">
              <a:off x="4546" y="2718"/>
              <a:ext cx="76" cy="1"/>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3" name="Line 31">
              <a:extLst>
                <a:ext uri="{FF2B5EF4-FFF2-40B4-BE49-F238E27FC236}">
                  <a16:creationId xmlns:a16="http://schemas.microsoft.com/office/drawing/2014/main" id="{61F64AA3-AA0F-4E42-BEBE-BAA69831274C}"/>
                </a:ext>
              </a:extLst>
            </p:cNvPr>
            <p:cNvSpPr>
              <a:spLocks noChangeShapeType="1"/>
            </p:cNvSpPr>
            <p:nvPr/>
          </p:nvSpPr>
          <p:spPr bwMode="auto">
            <a:xfrm flipH="1">
              <a:off x="4460" y="2718"/>
              <a:ext cx="35" cy="1"/>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 name="Freeform 32">
              <a:extLst>
                <a:ext uri="{FF2B5EF4-FFF2-40B4-BE49-F238E27FC236}">
                  <a16:creationId xmlns:a16="http://schemas.microsoft.com/office/drawing/2014/main" id="{5AF5B6C6-10E0-4E30-BE8B-D6D20B5EF278}"/>
                </a:ext>
              </a:extLst>
            </p:cNvPr>
            <p:cNvSpPr>
              <a:spLocks/>
            </p:cNvSpPr>
            <p:nvPr/>
          </p:nvSpPr>
          <p:spPr bwMode="auto">
            <a:xfrm>
              <a:off x="4784" y="2303"/>
              <a:ext cx="43" cy="31"/>
            </a:xfrm>
            <a:custGeom>
              <a:avLst/>
              <a:gdLst>
                <a:gd name="T0" fmla="*/ 0 w 82"/>
                <a:gd name="T1" fmla="*/ 7 h 50"/>
                <a:gd name="T2" fmla="*/ 0 w 82"/>
                <a:gd name="T3" fmla="*/ 0 h 50"/>
                <a:gd name="T4" fmla="*/ 12 w 82"/>
                <a:gd name="T5" fmla="*/ 7 h 50"/>
                <a:gd name="T6" fmla="*/ 0 w 82"/>
                <a:gd name="T7" fmla="*/ 12 h 50"/>
                <a:gd name="T8" fmla="*/ 0 w 82"/>
                <a:gd name="T9" fmla="*/ 7 h 50"/>
                <a:gd name="T10" fmla="*/ 0 60000 65536"/>
                <a:gd name="T11" fmla="*/ 0 60000 65536"/>
                <a:gd name="T12" fmla="*/ 0 60000 65536"/>
                <a:gd name="T13" fmla="*/ 0 60000 65536"/>
                <a:gd name="T14" fmla="*/ 0 60000 65536"/>
                <a:gd name="T15" fmla="*/ 0 w 82"/>
                <a:gd name="T16" fmla="*/ 0 h 50"/>
                <a:gd name="T17" fmla="*/ 82 w 82"/>
                <a:gd name="T18" fmla="*/ 50 h 50"/>
              </a:gdLst>
              <a:ahLst/>
              <a:cxnLst>
                <a:cxn ang="T10">
                  <a:pos x="T0" y="T1"/>
                </a:cxn>
                <a:cxn ang="T11">
                  <a:pos x="T2" y="T3"/>
                </a:cxn>
                <a:cxn ang="T12">
                  <a:pos x="T4" y="T5"/>
                </a:cxn>
                <a:cxn ang="T13">
                  <a:pos x="T6" y="T7"/>
                </a:cxn>
                <a:cxn ang="T14">
                  <a:pos x="T8" y="T9"/>
                </a:cxn>
              </a:cxnLst>
              <a:rect l="T15" t="T16" r="T17" b="T18"/>
              <a:pathLst>
                <a:path w="82" h="50">
                  <a:moveTo>
                    <a:pt x="0" y="33"/>
                  </a:moveTo>
                  <a:lnTo>
                    <a:pt x="0" y="0"/>
                  </a:lnTo>
                  <a:lnTo>
                    <a:pt x="82" y="33"/>
                  </a:lnTo>
                  <a:lnTo>
                    <a:pt x="0" y="50"/>
                  </a:lnTo>
                  <a:lnTo>
                    <a:pt x="0" y="33"/>
                  </a:lnTo>
                  <a:close/>
                </a:path>
              </a:pathLst>
            </a:custGeom>
            <a:solidFill>
              <a:srgbClr val="000000"/>
            </a:solidFill>
            <a:ln w="38100">
              <a:solidFill>
                <a:srgbClr val="000000"/>
              </a:solidFill>
              <a:prstDash val="solid"/>
              <a:round/>
              <a:headEnd/>
              <a:tailEnd/>
            </a:ln>
          </p:spPr>
          <p:txBody>
            <a:bodyPr/>
            <a:lstStyle/>
            <a:p>
              <a:endParaRPr lang="zh-CN" altLang="en-US"/>
            </a:p>
          </p:txBody>
        </p:sp>
        <p:sp>
          <p:nvSpPr>
            <p:cNvPr id="35" name="Line 33">
              <a:extLst>
                <a:ext uri="{FF2B5EF4-FFF2-40B4-BE49-F238E27FC236}">
                  <a16:creationId xmlns:a16="http://schemas.microsoft.com/office/drawing/2014/main" id="{D14822B9-5A14-432C-916B-FF579E690A38}"/>
                </a:ext>
              </a:extLst>
            </p:cNvPr>
            <p:cNvSpPr>
              <a:spLocks noChangeShapeType="1"/>
            </p:cNvSpPr>
            <p:nvPr/>
          </p:nvSpPr>
          <p:spPr bwMode="auto">
            <a:xfrm>
              <a:off x="4512" y="2323"/>
              <a:ext cx="34" cy="1"/>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6" name="Line 34">
              <a:extLst>
                <a:ext uri="{FF2B5EF4-FFF2-40B4-BE49-F238E27FC236}">
                  <a16:creationId xmlns:a16="http://schemas.microsoft.com/office/drawing/2014/main" id="{445C8DB0-C54E-4D48-ACEA-54A7109F5BE9}"/>
                </a:ext>
              </a:extLst>
            </p:cNvPr>
            <p:cNvSpPr>
              <a:spLocks noChangeShapeType="1"/>
            </p:cNvSpPr>
            <p:nvPr/>
          </p:nvSpPr>
          <p:spPr bwMode="auto">
            <a:xfrm>
              <a:off x="4606" y="2323"/>
              <a:ext cx="85" cy="1"/>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7" name="Line 35">
              <a:extLst>
                <a:ext uri="{FF2B5EF4-FFF2-40B4-BE49-F238E27FC236}">
                  <a16:creationId xmlns:a16="http://schemas.microsoft.com/office/drawing/2014/main" id="{9FEEBD60-9B85-44BC-A239-744556EA69A6}"/>
                </a:ext>
              </a:extLst>
            </p:cNvPr>
            <p:cNvSpPr>
              <a:spLocks noChangeShapeType="1"/>
            </p:cNvSpPr>
            <p:nvPr/>
          </p:nvSpPr>
          <p:spPr bwMode="auto">
            <a:xfrm>
              <a:off x="4751" y="2323"/>
              <a:ext cx="33" cy="1"/>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8" name="Rectangle 36">
              <a:extLst>
                <a:ext uri="{FF2B5EF4-FFF2-40B4-BE49-F238E27FC236}">
                  <a16:creationId xmlns:a16="http://schemas.microsoft.com/office/drawing/2014/main" id="{9BE5395F-DE36-4F2C-BB5C-19E3BEE6C50C}"/>
                </a:ext>
              </a:extLst>
            </p:cNvPr>
            <p:cNvSpPr>
              <a:spLocks noChangeArrowheads="1"/>
            </p:cNvSpPr>
            <p:nvPr/>
          </p:nvSpPr>
          <p:spPr bwMode="auto">
            <a:xfrm>
              <a:off x="5136" y="2112"/>
              <a:ext cx="955"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新細明體" panose="02020500000000000000" pitchFamily="18" charset="-120"/>
                </a:rPr>
                <a:t>Group membership</a:t>
              </a:r>
              <a:endParaRPr lang="en-GB" altLang="zh-TW" sz="1400">
                <a:latin typeface="Times" panose="02020603050405020304" pitchFamily="18" charset="0"/>
                <a:ea typeface="新細明體" panose="02020500000000000000" pitchFamily="18" charset="-120"/>
              </a:endParaRPr>
            </a:p>
          </p:txBody>
        </p:sp>
        <p:sp>
          <p:nvSpPr>
            <p:cNvPr id="39" name="Rectangle 37">
              <a:extLst>
                <a:ext uri="{FF2B5EF4-FFF2-40B4-BE49-F238E27FC236}">
                  <a16:creationId xmlns:a16="http://schemas.microsoft.com/office/drawing/2014/main" id="{ECB66ECF-132F-4379-8D38-3D5D77384590}"/>
                </a:ext>
              </a:extLst>
            </p:cNvPr>
            <p:cNvSpPr>
              <a:spLocks noChangeArrowheads="1"/>
            </p:cNvSpPr>
            <p:nvPr/>
          </p:nvSpPr>
          <p:spPr bwMode="auto">
            <a:xfrm>
              <a:off x="5265" y="2273"/>
              <a:ext cx="651"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新細明體" panose="02020500000000000000" pitchFamily="18" charset="-120"/>
                </a:rPr>
                <a:t>management</a:t>
              </a:r>
              <a:endParaRPr lang="en-GB" altLang="zh-TW" sz="1400">
                <a:latin typeface="Times" panose="02020603050405020304" pitchFamily="18" charset="0"/>
                <a:ea typeface="新細明體" panose="02020500000000000000" pitchFamily="18" charset="-120"/>
              </a:endParaRPr>
            </a:p>
          </p:txBody>
        </p:sp>
        <p:sp>
          <p:nvSpPr>
            <p:cNvPr id="40" name="Rectangle 38">
              <a:extLst>
                <a:ext uri="{FF2B5EF4-FFF2-40B4-BE49-F238E27FC236}">
                  <a16:creationId xmlns:a16="http://schemas.microsoft.com/office/drawing/2014/main" id="{DF266E47-419A-437B-B828-15D7CFA587B3}"/>
                </a:ext>
              </a:extLst>
            </p:cNvPr>
            <p:cNvSpPr>
              <a:spLocks noChangeArrowheads="1"/>
            </p:cNvSpPr>
            <p:nvPr/>
          </p:nvSpPr>
          <p:spPr bwMode="auto">
            <a:xfrm>
              <a:off x="4560" y="1776"/>
              <a:ext cx="304"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新細明體" panose="02020500000000000000" pitchFamily="18" charset="-120"/>
                </a:rPr>
                <a:t>Leave</a:t>
              </a:r>
              <a:endParaRPr lang="en-GB" altLang="zh-TW" sz="1400">
                <a:latin typeface="Times" panose="02020603050405020304" pitchFamily="18" charset="0"/>
                <a:ea typeface="新細明體" panose="02020500000000000000" pitchFamily="18" charset="-120"/>
              </a:endParaRPr>
            </a:p>
          </p:txBody>
        </p:sp>
        <p:sp>
          <p:nvSpPr>
            <p:cNvPr id="41" name="Freeform 39">
              <a:extLst>
                <a:ext uri="{FF2B5EF4-FFF2-40B4-BE49-F238E27FC236}">
                  <a16:creationId xmlns:a16="http://schemas.microsoft.com/office/drawing/2014/main" id="{A6D5B23C-426A-4377-9A30-94447ACDD22F}"/>
                </a:ext>
              </a:extLst>
            </p:cNvPr>
            <p:cNvSpPr>
              <a:spLocks/>
            </p:cNvSpPr>
            <p:nvPr/>
          </p:nvSpPr>
          <p:spPr bwMode="auto">
            <a:xfrm>
              <a:off x="4784" y="1919"/>
              <a:ext cx="43" cy="29"/>
            </a:xfrm>
            <a:custGeom>
              <a:avLst/>
              <a:gdLst>
                <a:gd name="T0" fmla="*/ 0 w 82"/>
                <a:gd name="T1" fmla="*/ 7 h 49"/>
                <a:gd name="T2" fmla="*/ 0 w 82"/>
                <a:gd name="T3" fmla="*/ 0 h 49"/>
                <a:gd name="T4" fmla="*/ 12 w 82"/>
                <a:gd name="T5" fmla="*/ 7 h 49"/>
                <a:gd name="T6" fmla="*/ 0 w 82"/>
                <a:gd name="T7" fmla="*/ 10 h 49"/>
                <a:gd name="T8" fmla="*/ 0 w 82"/>
                <a:gd name="T9" fmla="*/ 7 h 49"/>
                <a:gd name="T10" fmla="*/ 0 60000 65536"/>
                <a:gd name="T11" fmla="*/ 0 60000 65536"/>
                <a:gd name="T12" fmla="*/ 0 60000 65536"/>
                <a:gd name="T13" fmla="*/ 0 60000 65536"/>
                <a:gd name="T14" fmla="*/ 0 60000 65536"/>
                <a:gd name="T15" fmla="*/ 0 w 82"/>
                <a:gd name="T16" fmla="*/ 0 h 49"/>
                <a:gd name="T17" fmla="*/ 82 w 82"/>
                <a:gd name="T18" fmla="*/ 49 h 49"/>
              </a:gdLst>
              <a:ahLst/>
              <a:cxnLst>
                <a:cxn ang="T10">
                  <a:pos x="T0" y="T1"/>
                </a:cxn>
                <a:cxn ang="T11">
                  <a:pos x="T2" y="T3"/>
                </a:cxn>
                <a:cxn ang="T12">
                  <a:pos x="T4" y="T5"/>
                </a:cxn>
                <a:cxn ang="T13">
                  <a:pos x="T6" y="T7"/>
                </a:cxn>
                <a:cxn ang="T14">
                  <a:pos x="T8" y="T9"/>
                </a:cxn>
              </a:cxnLst>
              <a:rect l="T15" t="T16" r="T17" b="T18"/>
              <a:pathLst>
                <a:path w="82" h="49">
                  <a:moveTo>
                    <a:pt x="0" y="33"/>
                  </a:moveTo>
                  <a:lnTo>
                    <a:pt x="0" y="0"/>
                  </a:lnTo>
                  <a:lnTo>
                    <a:pt x="82" y="33"/>
                  </a:lnTo>
                  <a:lnTo>
                    <a:pt x="0" y="49"/>
                  </a:lnTo>
                  <a:lnTo>
                    <a:pt x="0" y="33"/>
                  </a:lnTo>
                  <a:close/>
                </a:path>
              </a:pathLst>
            </a:custGeom>
            <a:solidFill>
              <a:srgbClr val="000000"/>
            </a:solidFill>
            <a:ln w="38100">
              <a:solidFill>
                <a:srgbClr val="000000"/>
              </a:solidFill>
              <a:prstDash val="solid"/>
              <a:round/>
              <a:headEnd/>
              <a:tailEnd/>
            </a:ln>
          </p:spPr>
          <p:txBody>
            <a:bodyPr/>
            <a:lstStyle/>
            <a:p>
              <a:endParaRPr lang="zh-CN" altLang="en-US"/>
            </a:p>
          </p:txBody>
        </p:sp>
        <p:sp>
          <p:nvSpPr>
            <p:cNvPr id="42" name="Line 40">
              <a:extLst>
                <a:ext uri="{FF2B5EF4-FFF2-40B4-BE49-F238E27FC236}">
                  <a16:creationId xmlns:a16="http://schemas.microsoft.com/office/drawing/2014/main" id="{F2AD8053-491A-4F93-BA61-C29221A778C8}"/>
                </a:ext>
              </a:extLst>
            </p:cNvPr>
            <p:cNvSpPr>
              <a:spLocks noChangeShapeType="1"/>
            </p:cNvSpPr>
            <p:nvPr/>
          </p:nvSpPr>
          <p:spPr bwMode="auto">
            <a:xfrm>
              <a:off x="4512" y="1938"/>
              <a:ext cx="34" cy="1"/>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3" name="Line 41">
              <a:extLst>
                <a:ext uri="{FF2B5EF4-FFF2-40B4-BE49-F238E27FC236}">
                  <a16:creationId xmlns:a16="http://schemas.microsoft.com/office/drawing/2014/main" id="{C4D017AA-B723-48F3-9018-5AAD50988663}"/>
                </a:ext>
              </a:extLst>
            </p:cNvPr>
            <p:cNvSpPr>
              <a:spLocks noChangeShapeType="1"/>
            </p:cNvSpPr>
            <p:nvPr/>
          </p:nvSpPr>
          <p:spPr bwMode="auto">
            <a:xfrm>
              <a:off x="4606" y="1938"/>
              <a:ext cx="85" cy="1"/>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4" name="Line 42">
              <a:extLst>
                <a:ext uri="{FF2B5EF4-FFF2-40B4-BE49-F238E27FC236}">
                  <a16:creationId xmlns:a16="http://schemas.microsoft.com/office/drawing/2014/main" id="{A42DA983-9A17-45D4-A487-50C58690F9B4}"/>
                </a:ext>
              </a:extLst>
            </p:cNvPr>
            <p:cNvSpPr>
              <a:spLocks noChangeShapeType="1"/>
            </p:cNvSpPr>
            <p:nvPr/>
          </p:nvSpPr>
          <p:spPr bwMode="auto">
            <a:xfrm>
              <a:off x="4751" y="1938"/>
              <a:ext cx="33" cy="1"/>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5" name="Line 43">
              <a:extLst>
                <a:ext uri="{FF2B5EF4-FFF2-40B4-BE49-F238E27FC236}">
                  <a16:creationId xmlns:a16="http://schemas.microsoft.com/office/drawing/2014/main" id="{7883EDF8-275A-47D8-BFBF-6E3FD376CB4D}"/>
                </a:ext>
              </a:extLst>
            </p:cNvPr>
            <p:cNvSpPr>
              <a:spLocks noChangeShapeType="1"/>
            </p:cNvSpPr>
            <p:nvPr/>
          </p:nvSpPr>
          <p:spPr bwMode="auto">
            <a:xfrm flipH="1" flipV="1">
              <a:off x="4784" y="1988"/>
              <a:ext cx="358" cy="267"/>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6" name="Line 44">
              <a:extLst>
                <a:ext uri="{FF2B5EF4-FFF2-40B4-BE49-F238E27FC236}">
                  <a16:creationId xmlns:a16="http://schemas.microsoft.com/office/drawing/2014/main" id="{55C37D78-245A-40A5-B87B-E05E8E69634E}"/>
                </a:ext>
              </a:extLst>
            </p:cNvPr>
            <p:cNvSpPr>
              <a:spLocks noChangeShapeType="1"/>
            </p:cNvSpPr>
            <p:nvPr/>
          </p:nvSpPr>
          <p:spPr bwMode="auto">
            <a:xfrm flipH="1">
              <a:off x="4716" y="2255"/>
              <a:ext cx="426" cy="9"/>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7" name="Line 45">
              <a:extLst>
                <a:ext uri="{FF2B5EF4-FFF2-40B4-BE49-F238E27FC236}">
                  <a16:creationId xmlns:a16="http://schemas.microsoft.com/office/drawing/2014/main" id="{3C3B019A-ABD2-4B1D-825C-4EC6DED98A2A}"/>
                </a:ext>
              </a:extLst>
            </p:cNvPr>
            <p:cNvSpPr>
              <a:spLocks noChangeShapeType="1"/>
            </p:cNvSpPr>
            <p:nvPr/>
          </p:nvSpPr>
          <p:spPr bwMode="auto">
            <a:xfrm flipV="1">
              <a:off x="4673" y="2255"/>
              <a:ext cx="469" cy="374"/>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8" name="Line 46">
              <a:extLst>
                <a:ext uri="{FF2B5EF4-FFF2-40B4-BE49-F238E27FC236}">
                  <a16:creationId xmlns:a16="http://schemas.microsoft.com/office/drawing/2014/main" id="{A7A14DB1-DC4A-4632-8558-A6F336FBCF03}"/>
                </a:ext>
              </a:extLst>
            </p:cNvPr>
            <p:cNvSpPr>
              <a:spLocks noChangeShapeType="1"/>
            </p:cNvSpPr>
            <p:nvPr/>
          </p:nvSpPr>
          <p:spPr bwMode="auto">
            <a:xfrm flipH="1">
              <a:off x="3975" y="2106"/>
              <a:ext cx="187" cy="138"/>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9" name="Line 47">
              <a:extLst>
                <a:ext uri="{FF2B5EF4-FFF2-40B4-BE49-F238E27FC236}">
                  <a16:creationId xmlns:a16="http://schemas.microsoft.com/office/drawing/2014/main" id="{7331EBDD-1886-4D63-AFFF-2DD97187A268}"/>
                </a:ext>
              </a:extLst>
            </p:cNvPr>
            <p:cNvSpPr>
              <a:spLocks noChangeShapeType="1"/>
            </p:cNvSpPr>
            <p:nvPr/>
          </p:nvSpPr>
          <p:spPr bwMode="auto">
            <a:xfrm flipH="1">
              <a:off x="3975" y="1958"/>
              <a:ext cx="162" cy="286"/>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0" name="Line 48">
              <a:extLst>
                <a:ext uri="{FF2B5EF4-FFF2-40B4-BE49-F238E27FC236}">
                  <a16:creationId xmlns:a16="http://schemas.microsoft.com/office/drawing/2014/main" id="{6B6DEEAD-EA24-4F4F-BEDD-47A3644EA59C}"/>
                </a:ext>
              </a:extLst>
            </p:cNvPr>
            <p:cNvSpPr>
              <a:spLocks noChangeShapeType="1"/>
            </p:cNvSpPr>
            <p:nvPr/>
          </p:nvSpPr>
          <p:spPr bwMode="auto">
            <a:xfrm flipH="1">
              <a:off x="3975" y="1840"/>
              <a:ext cx="145" cy="404"/>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1" name="Rectangle 49">
              <a:extLst>
                <a:ext uri="{FF2B5EF4-FFF2-40B4-BE49-F238E27FC236}">
                  <a16:creationId xmlns:a16="http://schemas.microsoft.com/office/drawing/2014/main" id="{A985603A-94F4-4B1B-B216-8F9644895A0B}"/>
                </a:ext>
              </a:extLst>
            </p:cNvPr>
            <p:cNvSpPr>
              <a:spLocks noChangeArrowheads="1"/>
            </p:cNvSpPr>
            <p:nvPr/>
          </p:nvSpPr>
          <p:spPr bwMode="auto">
            <a:xfrm>
              <a:off x="3554" y="2817"/>
              <a:ext cx="720"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新細明體" panose="02020500000000000000" pitchFamily="18" charset="-120"/>
                </a:rPr>
                <a:t>Process group</a:t>
              </a:r>
              <a:endParaRPr lang="en-GB" altLang="zh-TW" sz="1400">
                <a:latin typeface="Times" panose="02020603050405020304" pitchFamily="18" charset="0"/>
                <a:ea typeface="新細明體" panose="02020500000000000000" pitchFamily="18" charset="-120"/>
              </a:endParaRPr>
            </a:p>
          </p:txBody>
        </p:sp>
        <p:sp>
          <p:nvSpPr>
            <p:cNvPr id="52" name="Line 50">
              <a:extLst>
                <a:ext uri="{FF2B5EF4-FFF2-40B4-BE49-F238E27FC236}">
                  <a16:creationId xmlns:a16="http://schemas.microsoft.com/office/drawing/2014/main" id="{C7E98465-2B79-49DD-ACD5-42F43B6CA826}"/>
                </a:ext>
              </a:extLst>
            </p:cNvPr>
            <p:cNvSpPr>
              <a:spLocks noChangeShapeType="1"/>
            </p:cNvSpPr>
            <p:nvPr/>
          </p:nvSpPr>
          <p:spPr bwMode="auto">
            <a:xfrm>
              <a:off x="4034" y="2876"/>
              <a:ext cx="145" cy="0"/>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Tree>
    <p:extLst>
      <p:ext uri="{BB962C8B-B14F-4D97-AF65-F5344CB8AC3E}">
        <p14:creationId xmlns:p14="http://schemas.microsoft.com/office/powerpoint/2010/main" val="3954018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31</a:t>
            </a:fld>
            <a:endParaRPr lang="en-US" altLang="en-US"/>
          </a:p>
        </p:txBody>
      </p:sp>
      <p:sp>
        <p:nvSpPr>
          <p:cNvPr id="4" name="矩形 3"/>
          <p:cNvSpPr/>
          <p:nvPr/>
        </p:nvSpPr>
        <p:spPr>
          <a:xfrm>
            <a:off x="0" y="838200"/>
            <a:ext cx="6659195" cy="523220"/>
          </a:xfrm>
          <a:prstGeom prst="rect">
            <a:avLst/>
          </a:prstGeom>
        </p:spPr>
        <p:txBody>
          <a:bodyPr wrap="none">
            <a:spAutoFit/>
          </a:bodyPr>
          <a:lstStyle/>
          <a:p>
            <a:r>
              <a:rPr lang="en-US" altLang="zh-TW" sz="2800" b="1" i="1" dirty="0">
                <a:solidFill>
                  <a:srgbClr val="000000"/>
                </a:solidFill>
                <a:ea typeface="新細明體" panose="02020500000000000000" pitchFamily="18" charset="-120"/>
              </a:rPr>
              <a:t>Passive (Primary-Backup) Replication</a:t>
            </a:r>
            <a:endParaRPr lang="zh-CN" altLang="en-US" sz="2800" b="1" i="1" dirty="0">
              <a:solidFill>
                <a:srgbClr val="000000"/>
              </a:solidFill>
            </a:endParaRPr>
          </a:p>
        </p:txBody>
      </p:sp>
      <p:grpSp>
        <p:nvGrpSpPr>
          <p:cNvPr id="55" name="Group 4">
            <a:extLst>
              <a:ext uri="{FF2B5EF4-FFF2-40B4-BE49-F238E27FC236}">
                <a16:creationId xmlns:a16="http://schemas.microsoft.com/office/drawing/2014/main" id="{2FC702C7-217F-4B40-ADC7-20393A1DBD42}"/>
              </a:ext>
            </a:extLst>
          </p:cNvPr>
          <p:cNvGrpSpPr>
            <a:grpSpLocks/>
          </p:cNvGrpSpPr>
          <p:nvPr/>
        </p:nvGrpSpPr>
        <p:grpSpPr bwMode="auto">
          <a:xfrm>
            <a:off x="425450" y="2165022"/>
            <a:ext cx="8140700" cy="3540125"/>
            <a:chOff x="473" y="1066"/>
            <a:chExt cx="5128" cy="2230"/>
          </a:xfrm>
        </p:grpSpPr>
        <p:sp>
          <p:nvSpPr>
            <p:cNvPr id="56" name="Rectangle 5">
              <a:extLst>
                <a:ext uri="{FF2B5EF4-FFF2-40B4-BE49-F238E27FC236}">
                  <a16:creationId xmlns:a16="http://schemas.microsoft.com/office/drawing/2014/main" id="{0B877F15-778C-43B0-874C-68DBBC6EBFA9}"/>
                </a:ext>
              </a:extLst>
            </p:cNvPr>
            <p:cNvSpPr>
              <a:spLocks noChangeArrowheads="1"/>
            </p:cNvSpPr>
            <p:nvPr/>
          </p:nvSpPr>
          <p:spPr bwMode="auto">
            <a:xfrm>
              <a:off x="2903" y="1066"/>
              <a:ext cx="2698" cy="2230"/>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57" name="Rectangle 6">
              <a:extLst>
                <a:ext uri="{FF2B5EF4-FFF2-40B4-BE49-F238E27FC236}">
                  <a16:creationId xmlns:a16="http://schemas.microsoft.com/office/drawing/2014/main" id="{FAA3DC8E-21C0-4953-A3BC-1276C93FF6CF}"/>
                </a:ext>
              </a:extLst>
            </p:cNvPr>
            <p:cNvSpPr>
              <a:spLocks noChangeArrowheads="1"/>
            </p:cNvSpPr>
            <p:nvPr/>
          </p:nvSpPr>
          <p:spPr bwMode="auto">
            <a:xfrm>
              <a:off x="2089" y="1501"/>
              <a:ext cx="235" cy="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300">
                  <a:solidFill>
                    <a:srgbClr val="000000"/>
                  </a:solidFill>
                  <a:latin typeface="Arial" panose="020B0604020202020204" pitchFamily="34" charset="0"/>
                  <a:ea typeface="新細明體" panose="02020500000000000000" pitchFamily="18" charset="-120"/>
                </a:rPr>
                <a:t>FE</a:t>
              </a:r>
              <a:endParaRPr lang="en-GB" altLang="zh-TW">
                <a:latin typeface="Times" panose="02020603050405020304" pitchFamily="18" charset="0"/>
                <a:ea typeface="新細明體" panose="02020500000000000000" pitchFamily="18" charset="-120"/>
              </a:endParaRPr>
            </a:p>
          </p:txBody>
        </p:sp>
        <p:sp>
          <p:nvSpPr>
            <p:cNvPr id="58" name="Rectangle 7">
              <a:extLst>
                <a:ext uri="{FF2B5EF4-FFF2-40B4-BE49-F238E27FC236}">
                  <a16:creationId xmlns:a16="http://schemas.microsoft.com/office/drawing/2014/main" id="{9227E760-99F0-4426-9A26-2BCAA178D6FF}"/>
                </a:ext>
              </a:extLst>
            </p:cNvPr>
            <p:cNvSpPr>
              <a:spLocks noChangeArrowheads="1"/>
            </p:cNvSpPr>
            <p:nvPr/>
          </p:nvSpPr>
          <p:spPr bwMode="auto">
            <a:xfrm>
              <a:off x="802" y="1490"/>
              <a:ext cx="133" cy="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300">
                  <a:solidFill>
                    <a:srgbClr val="000000"/>
                  </a:solidFill>
                  <a:latin typeface="Arial" panose="020B0604020202020204" pitchFamily="34" charset="0"/>
                  <a:ea typeface="新細明體" panose="02020500000000000000" pitchFamily="18" charset="-120"/>
                </a:rPr>
                <a:t>C</a:t>
              </a:r>
              <a:endParaRPr lang="en-GB" altLang="zh-TW">
                <a:latin typeface="Times" panose="02020603050405020304" pitchFamily="18" charset="0"/>
                <a:ea typeface="新細明體" panose="02020500000000000000" pitchFamily="18" charset="-120"/>
              </a:endParaRPr>
            </a:p>
          </p:txBody>
        </p:sp>
        <p:sp>
          <p:nvSpPr>
            <p:cNvPr id="59" name="Oval 8">
              <a:extLst>
                <a:ext uri="{FF2B5EF4-FFF2-40B4-BE49-F238E27FC236}">
                  <a16:creationId xmlns:a16="http://schemas.microsoft.com/office/drawing/2014/main" id="{D872EBE8-DC57-4E07-A22B-8E738E3348E9}"/>
                </a:ext>
              </a:extLst>
            </p:cNvPr>
            <p:cNvSpPr>
              <a:spLocks noChangeArrowheads="1"/>
            </p:cNvSpPr>
            <p:nvPr/>
          </p:nvSpPr>
          <p:spPr bwMode="auto">
            <a:xfrm>
              <a:off x="495" y="1244"/>
              <a:ext cx="758" cy="736"/>
            </a:xfrm>
            <a:prstGeom prst="ellipse">
              <a:avLst/>
            </a:prstGeom>
            <a:noFill/>
            <a:ln w="523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0" name="Rectangle 9">
              <a:extLst>
                <a:ext uri="{FF2B5EF4-FFF2-40B4-BE49-F238E27FC236}">
                  <a16:creationId xmlns:a16="http://schemas.microsoft.com/office/drawing/2014/main" id="{860FD189-C9E2-4343-8F7A-9DD8F28CE747}"/>
                </a:ext>
              </a:extLst>
            </p:cNvPr>
            <p:cNvSpPr>
              <a:spLocks noChangeArrowheads="1"/>
            </p:cNvSpPr>
            <p:nvPr/>
          </p:nvSpPr>
          <p:spPr bwMode="auto">
            <a:xfrm>
              <a:off x="2067" y="2705"/>
              <a:ext cx="235" cy="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300">
                  <a:solidFill>
                    <a:srgbClr val="000000"/>
                  </a:solidFill>
                  <a:latin typeface="Arial" panose="020B0604020202020204" pitchFamily="34" charset="0"/>
                  <a:ea typeface="新細明體" panose="02020500000000000000" pitchFamily="18" charset="-120"/>
                </a:rPr>
                <a:t>FE</a:t>
              </a:r>
              <a:endParaRPr lang="en-GB" altLang="zh-TW">
                <a:latin typeface="Times" panose="02020603050405020304" pitchFamily="18" charset="0"/>
                <a:ea typeface="新細明體" panose="02020500000000000000" pitchFamily="18" charset="-120"/>
              </a:endParaRPr>
            </a:p>
          </p:txBody>
        </p:sp>
        <p:sp>
          <p:nvSpPr>
            <p:cNvPr id="61" name="Rectangle 10">
              <a:extLst>
                <a:ext uri="{FF2B5EF4-FFF2-40B4-BE49-F238E27FC236}">
                  <a16:creationId xmlns:a16="http://schemas.microsoft.com/office/drawing/2014/main" id="{A221CCF0-3750-43C0-99C6-D0B3F75ECD6F}"/>
                </a:ext>
              </a:extLst>
            </p:cNvPr>
            <p:cNvSpPr>
              <a:spLocks noChangeArrowheads="1"/>
            </p:cNvSpPr>
            <p:nvPr/>
          </p:nvSpPr>
          <p:spPr bwMode="auto">
            <a:xfrm>
              <a:off x="780" y="2672"/>
              <a:ext cx="133" cy="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300">
                  <a:solidFill>
                    <a:srgbClr val="000000"/>
                  </a:solidFill>
                  <a:latin typeface="Arial" panose="020B0604020202020204" pitchFamily="34" charset="0"/>
                  <a:ea typeface="新細明體" panose="02020500000000000000" pitchFamily="18" charset="-120"/>
                </a:rPr>
                <a:t>C</a:t>
              </a:r>
              <a:endParaRPr lang="en-GB" altLang="zh-TW">
                <a:latin typeface="Times" panose="02020603050405020304" pitchFamily="18" charset="0"/>
                <a:ea typeface="新細明體" panose="02020500000000000000" pitchFamily="18" charset="-120"/>
              </a:endParaRPr>
            </a:p>
          </p:txBody>
        </p:sp>
        <p:sp>
          <p:nvSpPr>
            <p:cNvPr id="62" name="Oval 11">
              <a:extLst>
                <a:ext uri="{FF2B5EF4-FFF2-40B4-BE49-F238E27FC236}">
                  <a16:creationId xmlns:a16="http://schemas.microsoft.com/office/drawing/2014/main" id="{8CE492EC-BC1E-439A-8258-85D0DA6B0528}"/>
                </a:ext>
              </a:extLst>
            </p:cNvPr>
            <p:cNvSpPr>
              <a:spLocks noChangeArrowheads="1"/>
            </p:cNvSpPr>
            <p:nvPr/>
          </p:nvSpPr>
          <p:spPr bwMode="auto">
            <a:xfrm>
              <a:off x="473" y="2404"/>
              <a:ext cx="758" cy="758"/>
            </a:xfrm>
            <a:prstGeom prst="ellipse">
              <a:avLst/>
            </a:prstGeom>
            <a:noFill/>
            <a:ln w="523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3" name="Oval 12">
              <a:extLst>
                <a:ext uri="{FF2B5EF4-FFF2-40B4-BE49-F238E27FC236}">
                  <a16:creationId xmlns:a16="http://schemas.microsoft.com/office/drawing/2014/main" id="{D077A571-7B18-4F4D-8CE8-4705B3A64B8F}"/>
                </a:ext>
              </a:extLst>
            </p:cNvPr>
            <p:cNvSpPr>
              <a:spLocks noChangeArrowheads="1"/>
            </p:cNvSpPr>
            <p:nvPr/>
          </p:nvSpPr>
          <p:spPr bwMode="auto">
            <a:xfrm>
              <a:off x="4664" y="1133"/>
              <a:ext cx="758" cy="736"/>
            </a:xfrm>
            <a:prstGeom prst="ellipse">
              <a:avLst/>
            </a:prstGeom>
            <a:solidFill>
              <a:srgbClr val="FFFFFF"/>
            </a:solidFill>
            <a:ln w="52388">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4" name="Rectangle 13">
              <a:extLst>
                <a:ext uri="{FF2B5EF4-FFF2-40B4-BE49-F238E27FC236}">
                  <a16:creationId xmlns:a16="http://schemas.microsoft.com/office/drawing/2014/main" id="{DE9408B1-3233-4C7F-862B-89E2974496B6}"/>
                </a:ext>
              </a:extLst>
            </p:cNvPr>
            <p:cNvSpPr>
              <a:spLocks noChangeArrowheads="1"/>
            </p:cNvSpPr>
            <p:nvPr/>
          </p:nvSpPr>
          <p:spPr bwMode="auto">
            <a:xfrm>
              <a:off x="4915" y="1412"/>
              <a:ext cx="286" cy="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300">
                  <a:solidFill>
                    <a:srgbClr val="000000"/>
                  </a:solidFill>
                  <a:latin typeface="Arial" panose="020B0604020202020204" pitchFamily="34" charset="0"/>
                  <a:ea typeface="新細明體" panose="02020500000000000000" pitchFamily="18" charset="-120"/>
                </a:rPr>
                <a:t>RM</a:t>
              </a:r>
              <a:endParaRPr lang="en-GB" altLang="zh-TW">
                <a:latin typeface="Times" panose="02020603050405020304" pitchFamily="18" charset="0"/>
                <a:ea typeface="新細明體" panose="02020500000000000000" pitchFamily="18" charset="-120"/>
              </a:endParaRPr>
            </a:p>
          </p:txBody>
        </p:sp>
        <p:sp>
          <p:nvSpPr>
            <p:cNvPr id="65" name="Rectangle 14">
              <a:extLst>
                <a:ext uri="{FF2B5EF4-FFF2-40B4-BE49-F238E27FC236}">
                  <a16:creationId xmlns:a16="http://schemas.microsoft.com/office/drawing/2014/main" id="{0FAB32F9-0EEC-4CBD-BDA5-22040F03F54C}"/>
                </a:ext>
              </a:extLst>
            </p:cNvPr>
            <p:cNvSpPr>
              <a:spLocks noChangeArrowheads="1"/>
            </p:cNvSpPr>
            <p:nvPr/>
          </p:nvSpPr>
          <p:spPr bwMode="auto">
            <a:xfrm>
              <a:off x="3201" y="1077"/>
              <a:ext cx="633" cy="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300">
                  <a:solidFill>
                    <a:srgbClr val="000000"/>
                  </a:solidFill>
                  <a:latin typeface="Arial" panose="020B0604020202020204" pitchFamily="34" charset="0"/>
                  <a:ea typeface="新細明體" panose="02020500000000000000" pitchFamily="18" charset="-120"/>
                </a:rPr>
                <a:t>Primary</a:t>
              </a:r>
              <a:endParaRPr lang="en-GB" altLang="zh-TW">
                <a:latin typeface="Times" panose="02020603050405020304" pitchFamily="18" charset="0"/>
                <a:ea typeface="新細明體" panose="02020500000000000000" pitchFamily="18" charset="-120"/>
              </a:endParaRPr>
            </a:p>
          </p:txBody>
        </p:sp>
        <p:sp>
          <p:nvSpPr>
            <p:cNvPr id="66" name="Rectangle 15">
              <a:extLst>
                <a:ext uri="{FF2B5EF4-FFF2-40B4-BE49-F238E27FC236}">
                  <a16:creationId xmlns:a16="http://schemas.microsoft.com/office/drawing/2014/main" id="{0F2FAD5F-81CE-48E2-9461-2974F3CA0C27}"/>
                </a:ext>
              </a:extLst>
            </p:cNvPr>
            <p:cNvSpPr>
              <a:spLocks noChangeArrowheads="1"/>
            </p:cNvSpPr>
            <p:nvPr/>
          </p:nvSpPr>
          <p:spPr bwMode="auto">
            <a:xfrm>
              <a:off x="4402" y="2995"/>
              <a:ext cx="613" cy="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300">
                  <a:solidFill>
                    <a:srgbClr val="000000"/>
                  </a:solidFill>
                  <a:latin typeface="Arial" panose="020B0604020202020204" pitchFamily="34" charset="0"/>
                  <a:ea typeface="新細明體" panose="02020500000000000000" pitchFamily="18" charset="-120"/>
                </a:rPr>
                <a:t>Backup</a:t>
              </a:r>
              <a:endParaRPr lang="en-GB" altLang="zh-TW">
                <a:latin typeface="Times" panose="02020603050405020304" pitchFamily="18" charset="0"/>
                <a:ea typeface="新細明體" panose="02020500000000000000" pitchFamily="18" charset="-120"/>
              </a:endParaRPr>
            </a:p>
          </p:txBody>
        </p:sp>
        <p:sp>
          <p:nvSpPr>
            <p:cNvPr id="67" name="Rectangle 16">
              <a:extLst>
                <a:ext uri="{FF2B5EF4-FFF2-40B4-BE49-F238E27FC236}">
                  <a16:creationId xmlns:a16="http://schemas.microsoft.com/office/drawing/2014/main" id="{E4E9780A-737E-4E7B-866A-A919A05FDF22}"/>
                </a:ext>
              </a:extLst>
            </p:cNvPr>
            <p:cNvSpPr>
              <a:spLocks noChangeArrowheads="1"/>
            </p:cNvSpPr>
            <p:nvPr/>
          </p:nvSpPr>
          <p:spPr bwMode="auto">
            <a:xfrm>
              <a:off x="4806" y="1880"/>
              <a:ext cx="613" cy="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300">
                  <a:solidFill>
                    <a:srgbClr val="000000"/>
                  </a:solidFill>
                  <a:latin typeface="Arial" panose="020B0604020202020204" pitchFamily="34" charset="0"/>
                  <a:ea typeface="新細明體" panose="02020500000000000000" pitchFamily="18" charset="-120"/>
                </a:rPr>
                <a:t>Backup</a:t>
              </a:r>
              <a:endParaRPr lang="en-GB" altLang="zh-TW">
                <a:latin typeface="Times" panose="02020603050405020304" pitchFamily="18" charset="0"/>
                <a:ea typeface="新細明體" panose="02020500000000000000" pitchFamily="18" charset="-120"/>
              </a:endParaRPr>
            </a:p>
          </p:txBody>
        </p:sp>
        <p:sp>
          <p:nvSpPr>
            <p:cNvPr id="68" name="Freeform 17">
              <a:extLst>
                <a:ext uri="{FF2B5EF4-FFF2-40B4-BE49-F238E27FC236}">
                  <a16:creationId xmlns:a16="http://schemas.microsoft.com/office/drawing/2014/main" id="{2673C4C8-24AC-4558-9B9F-0A8BCA037264}"/>
                </a:ext>
              </a:extLst>
            </p:cNvPr>
            <p:cNvSpPr>
              <a:spLocks/>
            </p:cNvSpPr>
            <p:nvPr/>
          </p:nvSpPr>
          <p:spPr bwMode="auto">
            <a:xfrm>
              <a:off x="2479" y="1557"/>
              <a:ext cx="112" cy="66"/>
            </a:xfrm>
            <a:custGeom>
              <a:avLst/>
              <a:gdLst>
                <a:gd name="T0" fmla="*/ 90 w 112"/>
                <a:gd name="T1" fmla="*/ 44 h 66"/>
                <a:gd name="T2" fmla="*/ 90 w 112"/>
                <a:gd name="T3" fmla="*/ 66 h 66"/>
                <a:gd name="T4" fmla="*/ 0 w 112"/>
                <a:gd name="T5" fmla="*/ 44 h 66"/>
                <a:gd name="T6" fmla="*/ 112 w 112"/>
                <a:gd name="T7" fmla="*/ 0 h 66"/>
                <a:gd name="T8" fmla="*/ 90 w 112"/>
                <a:gd name="T9" fmla="*/ 44 h 66"/>
                <a:gd name="T10" fmla="*/ 0 60000 65536"/>
                <a:gd name="T11" fmla="*/ 0 60000 65536"/>
                <a:gd name="T12" fmla="*/ 0 60000 65536"/>
                <a:gd name="T13" fmla="*/ 0 60000 65536"/>
                <a:gd name="T14" fmla="*/ 0 60000 65536"/>
                <a:gd name="T15" fmla="*/ 0 w 112"/>
                <a:gd name="T16" fmla="*/ 0 h 66"/>
                <a:gd name="T17" fmla="*/ 112 w 112"/>
                <a:gd name="T18" fmla="*/ 66 h 66"/>
              </a:gdLst>
              <a:ahLst/>
              <a:cxnLst>
                <a:cxn ang="T10">
                  <a:pos x="T0" y="T1"/>
                </a:cxn>
                <a:cxn ang="T11">
                  <a:pos x="T2" y="T3"/>
                </a:cxn>
                <a:cxn ang="T12">
                  <a:pos x="T4" y="T5"/>
                </a:cxn>
                <a:cxn ang="T13">
                  <a:pos x="T6" y="T7"/>
                </a:cxn>
                <a:cxn ang="T14">
                  <a:pos x="T8" y="T9"/>
                </a:cxn>
              </a:cxnLst>
              <a:rect l="T15" t="T16" r="T17" b="T18"/>
              <a:pathLst>
                <a:path w="112" h="66">
                  <a:moveTo>
                    <a:pt x="90" y="44"/>
                  </a:moveTo>
                  <a:lnTo>
                    <a:pt x="90" y="66"/>
                  </a:lnTo>
                  <a:lnTo>
                    <a:pt x="0" y="44"/>
                  </a:lnTo>
                  <a:lnTo>
                    <a:pt x="112" y="0"/>
                  </a:lnTo>
                  <a:lnTo>
                    <a:pt x="90" y="44"/>
                  </a:lnTo>
                  <a:close/>
                </a:path>
              </a:pathLst>
            </a:custGeom>
            <a:solidFill>
              <a:srgbClr val="000000"/>
            </a:solidFill>
            <a:ln w="52388">
              <a:solidFill>
                <a:srgbClr val="000000"/>
              </a:solidFill>
              <a:prstDash val="solid"/>
              <a:round/>
              <a:headEnd/>
              <a:tailEnd/>
            </a:ln>
          </p:spPr>
          <p:txBody>
            <a:bodyPr/>
            <a:lstStyle/>
            <a:p>
              <a:endParaRPr lang="zh-CN" altLang="en-US"/>
            </a:p>
          </p:txBody>
        </p:sp>
        <p:sp>
          <p:nvSpPr>
            <p:cNvPr id="69" name="Freeform 18">
              <a:extLst>
                <a:ext uri="{FF2B5EF4-FFF2-40B4-BE49-F238E27FC236}">
                  <a16:creationId xmlns:a16="http://schemas.microsoft.com/office/drawing/2014/main" id="{6CEB3169-59AA-46E1-913A-A8EE44AB8B5E}"/>
                </a:ext>
              </a:extLst>
            </p:cNvPr>
            <p:cNvSpPr>
              <a:spLocks/>
            </p:cNvSpPr>
            <p:nvPr/>
          </p:nvSpPr>
          <p:spPr bwMode="auto">
            <a:xfrm>
              <a:off x="2992" y="1601"/>
              <a:ext cx="112" cy="45"/>
            </a:xfrm>
            <a:custGeom>
              <a:avLst/>
              <a:gdLst>
                <a:gd name="T0" fmla="*/ 0 w 112"/>
                <a:gd name="T1" fmla="*/ 22 h 45"/>
                <a:gd name="T2" fmla="*/ 0 w 112"/>
                <a:gd name="T3" fmla="*/ 0 h 45"/>
                <a:gd name="T4" fmla="*/ 112 w 112"/>
                <a:gd name="T5" fmla="*/ 22 h 45"/>
                <a:gd name="T6" fmla="*/ 0 w 112"/>
                <a:gd name="T7" fmla="*/ 45 h 45"/>
                <a:gd name="T8" fmla="*/ 0 w 112"/>
                <a:gd name="T9" fmla="*/ 22 h 45"/>
                <a:gd name="T10" fmla="*/ 0 60000 65536"/>
                <a:gd name="T11" fmla="*/ 0 60000 65536"/>
                <a:gd name="T12" fmla="*/ 0 60000 65536"/>
                <a:gd name="T13" fmla="*/ 0 60000 65536"/>
                <a:gd name="T14" fmla="*/ 0 60000 65536"/>
                <a:gd name="T15" fmla="*/ 0 w 112"/>
                <a:gd name="T16" fmla="*/ 0 h 45"/>
                <a:gd name="T17" fmla="*/ 112 w 112"/>
                <a:gd name="T18" fmla="*/ 45 h 45"/>
              </a:gdLst>
              <a:ahLst/>
              <a:cxnLst>
                <a:cxn ang="T10">
                  <a:pos x="T0" y="T1"/>
                </a:cxn>
                <a:cxn ang="T11">
                  <a:pos x="T2" y="T3"/>
                </a:cxn>
                <a:cxn ang="T12">
                  <a:pos x="T4" y="T5"/>
                </a:cxn>
                <a:cxn ang="T13">
                  <a:pos x="T6" y="T7"/>
                </a:cxn>
                <a:cxn ang="T14">
                  <a:pos x="T8" y="T9"/>
                </a:cxn>
              </a:cxnLst>
              <a:rect l="T15" t="T16" r="T17" b="T18"/>
              <a:pathLst>
                <a:path w="112" h="45">
                  <a:moveTo>
                    <a:pt x="0" y="22"/>
                  </a:moveTo>
                  <a:lnTo>
                    <a:pt x="0" y="0"/>
                  </a:lnTo>
                  <a:lnTo>
                    <a:pt x="112" y="22"/>
                  </a:lnTo>
                  <a:lnTo>
                    <a:pt x="0" y="45"/>
                  </a:lnTo>
                  <a:lnTo>
                    <a:pt x="0" y="22"/>
                  </a:lnTo>
                  <a:close/>
                </a:path>
              </a:pathLst>
            </a:custGeom>
            <a:solidFill>
              <a:srgbClr val="000000"/>
            </a:solidFill>
            <a:ln w="52388">
              <a:solidFill>
                <a:srgbClr val="000000"/>
              </a:solidFill>
              <a:prstDash val="solid"/>
              <a:round/>
              <a:headEnd/>
              <a:tailEnd/>
            </a:ln>
          </p:spPr>
          <p:txBody>
            <a:bodyPr/>
            <a:lstStyle/>
            <a:p>
              <a:endParaRPr lang="zh-CN" altLang="en-US"/>
            </a:p>
          </p:txBody>
        </p:sp>
        <p:sp>
          <p:nvSpPr>
            <p:cNvPr id="70" name="Line 19">
              <a:extLst>
                <a:ext uri="{FF2B5EF4-FFF2-40B4-BE49-F238E27FC236}">
                  <a16:creationId xmlns:a16="http://schemas.microsoft.com/office/drawing/2014/main" id="{6D813A42-A716-4B89-9B3C-809787C54321}"/>
                </a:ext>
              </a:extLst>
            </p:cNvPr>
            <p:cNvSpPr>
              <a:spLocks noChangeShapeType="1"/>
            </p:cNvSpPr>
            <p:nvPr/>
          </p:nvSpPr>
          <p:spPr bwMode="auto">
            <a:xfrm>
              <a:off x="2591" y="1601"/>
              <a:ext cx="379" cy="22"/>
            </a:xfrm>
            <a:prstGeom prst="line">
              <a:avLst/>
            </a:prstGeom>
            <a:noFill/>
            <a:ln w="5238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1" name="Freeform 20">
              <a:extLst>
                <a:ext uri="{FF2B5EF4-FFF2-40B4-BE49-F238E27FC236}">
                  <a16:creationId xmlns:a16="http://schemas.microsoft.com/office/drawing/2014/main" id="{AC7EB03B-97A4-45D1-97B4-AB91053CF3E8}"/>
                </a:ext>
              </a:extLst>
            </p:cNvPr>
            <p:cNvSpPr>
              <a:spLocks/>
            </p:cNvSpPr>
            <p:nvPr/>
          </p:nvSpPr>
          <p:spPr bwMode="auto">
            <a:xfrm>
              <a:off x="1744" y="2761"/>
              <a:ext cx="89" cy="66"/>
            </a:xfrm>
            <a:custGeom>
              <a:avLst/>
              <a:gdLst>
                <a:gd name="T0" fmla="*/ 0 w 89"/>
                <a:gd name="T1" fmla="*/ 44 h 66"/>
                <a:gd name="T2" fmla="*/ 0 w 89"/>
                <a:gd name="T3" fmla="*/ 0 h 66"/>
                <a:gd name="T4" fmla="*/ 89 w 89"/>
                <a:gd name="T5" fmla="*/ 44 h 66"/>
                <a:gd name="T6" fmla="*/ 0 w 89"/>
                <a:gd name="T7" fmla="*/ 66 h 66"/>
                <a:gd name="T8" fmla="*/ 0 w 89"/>
                <a:gd name="T9" fmla="*/ 44 h 66"/>
                <a:gd name="T10" fmla="*/ 0 60000 65536"/>
                <a:gd name="T11" fmla="*/ 0 60000 65536"/>
                <a:gd name="T12" fmla="*/ 0 60000 65536"/>
                <a:gd name="T13" fmla="*/ 0 60000 65536"/>
                <a:gd name="T14" fmla="*/ 0 60000 65536"/>
                <a:gd name="T15" fmla="*/ 0 w 89"/>
                <a:gd name="T16" fmla="*/ 0 h 66"/>
                <a:gd name="T17" fmla="*/ 89 w 89"/>
                <a:gd name="T18" fmla="*/ 66 h 66"/>
              </a:gdLst>
              <a:ahLst/>
              <a:cxnLst>
                <a:cxn ang="T10">
                  <a:pos x="T0" y="T1"/>
                </a:cxn>
                <a:cxn ang="T11">
                  <a:pos x="T2" y="T3"/>
                </a:cxn>
                <a:cxn ang="T12">
                  <a:pos x="T4" y="T5"/>
                </a:cxn>
                <a:cxn ang="T13">
                  <a:pos x="T6" y="T7"/>
                </a:cxn>
                <a:cxn ang="T14">
                  <a:pos x="T8" y="T9"/>
                </a:cxn>
              </a:cxnLst>
              <a:rect l="T15" t="T16" r="T17" b="T18"/>
              <a:pathLst>
                <a:path w="89" h="66">
                  <a:moveTo>
                    <a:pt x="0" y="44"/>
                  </a:moveTo>
                  <a:lnTo>
                    <a:pt x="0" y="0"/>
                  </a:lnTo>
                  <a:lnTo>
                    <a:pt x="89" y="44"/>
                  </a:lnTo>
                  <a:lnTo>
                    <a:pt x="0" y="66"/>
                  </a:lnTo>
                  <a:lnTo>
                    <a:pt x="0" y="44"/>
                  </a:lnTo>
                  <a:close/>
                </a:path>
              </a:pathLst>
            </a:custGeom>
            <a:solidFill>
              <a:srgbClr val="000000"/>
            </a:solidFill>
            <a:ln w="52388">
              <a:solidFill>
                <a:srgbClr val="000000"/>
              </a:solidFill>
              <a:prstDash val="solid"/>
              <a:round/>
              <a:headEnd/>
              <a:tailEnd/>
            </a:ln>
          </p:spPr>
          <p:txBody>
            <a:bodyPr/>
            <a:lstStyle/>
            <a:p>
              <a:endParaRPr lang="zh-CN" altLang="en-US"/>
            </a:p>
          </p:txBody>
        </p:sp>
        <p:sp>
          <p:nvSpPr>
            <p:cNvPr id="72" name="Freeform 21">
              <a:extLst>
                <a:ext uri="{FF2B5EF4-FFF2-40B4-BE49-F238E27FC236}">
                  <a16:creationId xmlns:a16="http://schemas.microsoft.com/office/drawing/2014/main" id="{816761EF-1A93-4A10-A4C7-47E0D5BCDD1D}"/>
                </a:ext>
              </a:extLst>
            </p:cNvPr>
            <p:cNvSpPr>
              <a:spLocks/>
            </p:cNvSpPr>
            <p:nvPr/>
          </p:nvSpPr>
          <p:spPr bwMode="auto">
            <a:xfrm>
              <a:off x="1276" y="2761"/>
              <a:ext cx="89" cy="66"/>
            </a:xfrm>
            <a:custGeom>
              <a:avLst/>
              <a:gdLst>
                <a:gd name="T0" fmla="*/ 89 w 89"/>
                <a:gd name="T1" fmla="*/ 44 h 66"/>
                <a:gd name="T2" fmla="*/ 89 w 89"/>
                <a:gd name="T3" fmla="*/ 66 h 66"/>
                <a:gd name="T4" fmla="*/ 0 w 89"/>
                <a:gd name="T5" fmla="*/ 44 h 66"/>
                <a:gd name="T6" fmla="*/ 89 w 89"/>
                <a:gd name="T7" fmla="*/ 0 h 66"/>
                <a:gd name="T8" fmla="*/ 89 w 89"/>
                <a:gd name="T9" fmla="*/ 44 h 66"/>
                <a:gd name="T10" fmla="*/ 0 60000 65536"/>
                <a:gd name="T11" fmla="*/ 0 60000 65536"/>
                <a:gd name="T12" fmla="*/ 0 60000 65536"/>
                <a:gd name="T13" fmla="*/ 0 60000 65536"/>
                <a:gd name="T14" fmla="*/ 0 60000 65536"/>
                <a:gd name="T15" fmla="*/ 0 w 89"/>
                <a:gd name="T16" fmla="*/ 0 h 66"/>
                <a:gd name="T17" fmla="*/ 89 w 89"/>
                <a:gd name="T18" fmla="*/ 66 h 66"/>
              </a:gdLst>
              <a:ahLst/>
              <a:cxnLst>
                <a:cxn ang="T10">
                  <a:pos x="T0" y="T1"/>
                </a:cxn>
                <a:cxn ang="T11">
                  <a:pos x="T2" y="T3"/>
                </a:cxn>
                <a:cxn ang="T12">
                  <a:pos x="T4" y="T5"/>
                </a:cxn>
                <a:cxn ang="T13">
                  <a:pos x="T6" y="T7"/>
                </a:cxn>
                <a:cxn ang="T14">
                  <a:pos x="T8" y="T9"/>
                </a:cxn>
              </a:cxnLst>
              <a:rect l="T15" t="T16" r="T17" b="T18"/>
              <a:pathLst>
                <a:path w="89" h="66">
                  <a:moveTo>
                    <a:pt x="89" y="44"/>
                  </a:moveTo>
                  <a:lnTo>
                    <a:pt x="89" y="66"/>
                  </a:lnTo>
                  <a:lnTo>
                    <a:pt x="0" y="44"/>
                  </a:lnTo>
                  <a:lnTo>
                    <a:pt x="89" y="0"/>
                  </a:lnTo>
                  <a:lnTo>
                    <a:pt x="89" y="44"/>
                  </a:lnTo>
                  <a:close/>
                </a:path>
              </a:pathLst>
            </a:custGeom>
            <a:solidFill>
              <a:srgbClr val="000000"/>
            </a:solidFill>
            <a:ln w="52388">
              <a:solidFill>
                <a:srgbClr val="000000"/>
              </a:solidFill>
              <a:prstDash val="solid"/>
              <a:round/>
              <a:headEnd/>
              <a:tailEnd/>
            </a:ln>
          </p:spPr>
          <p:txBody>
            <a:bodyPr/>
            <a:lstStyle/>
            <a:p>
              <a:endParaRPr lang="zh-CN" altLang="en-US"/>
            </a:p>
          </p:txBody>
        </p:sp>
        <p:sp>
          <p:nvSpPr>
            <p:cNvPr id="73" name="Line 22">
              <a:extLst>
                <a:ext uri="{FF2B5EF4-FFF2-40B4-BE49-F238E27FC236}">
                  <a16:creationId xmlns:a16="http://schemas.microsoft.com/office/drawing/2014/main" id="{F867F46E-CACE-40CB-B908-662082FA5A35}"/>
                </a:ext>
              </a:extLst>
            </p:cNvPr>
            <p:cNvSpPr>
              <a:spLocks noChangeShapeType="1"/>
            </p:cNvSpPr>
            <p:nvPr/>
          </p:nvSpPr>
          <p:spPr bwMode="auto">
            <a:xfrm flipH="1">
              <a:off x="1387" y="2805"/>
              <a:ext cx="334" cy="1"/>
            </a:xfrm>
            <a:prstGeom prst="line">
              <a:avLst/>
            </a:prstGeom>
            <a:noFill/>
            <a:ln w="5238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4" name="Freeform 23">
              <a:extLst>
                <a:ext uri="{FF2B5EF4-FFF2-40B4-BE49-F238E27FC236}">
                  <a16:creationId xmlns:a16="http://schemas.microsoft.com/office/drawing/2014/main" id="{728BF277-7B96-4973-82CF-5F224E4A08AB}"/>
                </a:ext>
              </a:extLst>
            </p:cNvPr>
            <p:cNvSpPr>
              <a:spLocks/>
            </p:cNvSpPr>
            <p:nvPr/>
          </p:nvSpPr>
          <p:spPr bwMode="auto">
            <a:xfrm>
              <a:off x="1766" y="1557"/>
              <a:ext cx="89" cy="66"/>
            </a:xfrm>
            <a:custGeom>
              <a:avLst/>
              <a:gdLst>
                <a:gd name="T0" fmla="*/ 0 w 89"/>
                <a:gd name="T1" fmla="*/ 44 h 66"/>
                <a:gd name="T2" fmla="*/ 0 w 89"/>
                <a:gd name="T3" fmla="*/ 0 h 66"/>
                <a:gd name="T4" fmla="*/ 89 w 89"/>
                <a:gd name="T5" fmla="*/ 44 h 66"/>
                <a:gd name="T6" fmla="*/ 0 w 89"/>
                <a:gd name="T7" fmla="*/ 66 h 66"/>
                <a:gd name="T8" fmla="*/ 0 w 89"/>
                <a:gd name="T9" fmla="*/ 44 h 66"/>
                <a:gd name="T10" fmla="*/ 0 60000 65536"/>
                <a:gd name="T11" fmla="*/ 0 60000 65536"/>
                <a:gd name="T12" fmla="*/ 0 60000 65536"/>
                <a:gd name="T13" fmla="*/ 0 60000 65536"/>
                <a:gd name="T14" fmla="*/ 0 60000 65536"/>
                <a:gd name="T15" fmla="*/ 0 w 89"/>
                <a:gd name="T16" fmla="*/ 0 h 66"/>
                <a:gd name="T17" fmla="*/ 89 w 89"/>
                <a:gd name="T18" fmla="*/ 66 h 66"/>
              </a:gdLst>
              <a:ahLst/>
              <a:cxnLst>
                <a:cxn ang="T10">
                  <a:pos x="T0" y="T1"/>
                </a:cxn>
                <a:cxn ang="T11">
                  <a:pos x="T2" y="T3"/>
                </a:cxn>
                <a:cxn ang="T12">
                  <a:pos x="T4" y="T5"/>
                </a:cxn>
                <a:cxn ang="T13">
                  <a:pos x="T6" y="T7"/>
                </a:cxn>
                <a:cxn ang="T14">
                  <a:pos x="T8" y="T9"/>
                </a:cxn>
              </a:cxnLst>
              <a:rect l="T15" t="T16" r="T17" b="T18"/>
              <a:pathLst>
                <a:path w="89" h="66">
                  <a:moveTo>
                    <a:pt x="0" y="44"/>
                  </a:moveTo>
                  <a:lnTo>
                    <a:pt x="0" y="0"/>
                  </a:lnTo>
                  <a:lnTo>
                    <a:pt x="89" y="44"/>
                  </a:lnTo>
                  <a:lnTo>
                    <a:pt x="0" y="66"/>
                  </a:lnTo>
                  <a:lnTo>
                    <a:pt x="0" y="44"/>
                  </a:lnTo>
                  <a:close/>
                </a:path>
              </a:pathLst>
            </a:custGeom>
            <a:solidFill>
              <a:srgbClr val="000000"/>
            </a:solidFill>
            <a:ln w="52388">
              <a:solidFill>
                <a:srgbClr val="000000"/>
              </a:solidFill>
              <a:prstDash val="solid"/>
              <a:round/>
              <a:headEnd/>
              <a:tailEnd/>
            </a:ln>
          </p:spPr>
          <p:txBody>
            <a:bodyPr/>
            <a:lstStyle/>
            <a:p>
              <a:endParaRPr lang="zh-CN" altLang="en-US"/>
            </a:p>
          </p:txBody>
        </p:sp>
        <p:sp>
          <p:nvSpPr>
            <p:cNvPr id="75" name="Freeform 24">
              <a:extLst>
                <a:ext uri="{FF2B5EF4-FFF2-40B4-BE49-F238E27FC236}">
                  <a16:creationId xmlns:a16="http://schemas.microsoft.com/office/drawing/2014/main" id="{F9890741-9F10-4F9A-A0FB-67F651701C97}"/>
                </a:ext>
              </a:extLst>
            </p:cNvPr>
            <p:cNvSpPr>
              <a:spLocks/>
            </p:cNvSpPr>
            <p:nvPr/>
          </p:nvSpPr>
          <p:spPr bwMode="auto">
            <a:xfrm>
              <a:off x="1298" y="1557"/>
              <a:ext cx="89" cy="66"/>
            </a:xfrm>
            <a:custGeom>
              <a:avLst/>
              <a:gdLst>
                <a:gd name="T0" fmla="*/ 89 w 89"/>
                <a:gd name="T1" fmla="*/ 44 h 66"/>
                <a:gd name="T2" fmla="*/ 89 w 89"/>
                <a:gd name="T3" fmla="*/ 66 h 66"/>
                <a:gd name="T4" fmla="*/ 0 w 89"/>
                <a:gd name="T5" fmla="*/ 44 h 66"/>
                <a:gd name="T6" fmla="*/ 89 w 89"/>
                <a:gd name="T7" fmla="*/ 0 h 66"/>
                <a:gd name="T8" fmla="*/ 89 w 89"/>
                <a:gd name="T9" fmla="*/ 44 h 66"/>
                <a:gd name="T10" fmla="*/ 0 60000 65536"/>
                <a:gd name="T11" fmla="*/ 0 60000 65536"/>
                <a:gd name="T12" fmla="*/ 0 60000 65536"/>
                <a:gd name="T13" fmla="*/ 0 60000 65536"/>
                <a:gd name="T14" fmla="*/ 0 60000 65536"/>
                <a:gd name="T15" fmla="*/ 0 w 89"/>
                <a:gd name="T16" fmla="*/ 0 h 66"/>
                <a:gd name="T17" fmla="*/ 89 w 89"/>
                <a:gd name="T18" fmla="*/ 66 h 66"/>
              </a:gdLst>
              <a:ahLst/>
              <a:cxnLst>
                <a:cxn ang="T10">
                  <a:pos x="T0" y="T1"/>
                </a:cxn>
                <a:cxn ang="T11">
                  <a:pos x="T2" y="T3"/>
                </a:cxn>
                <a:cxn ang="T12">
                  <a:pos x="T4" y="T5"/>
                </a:cxn>
                <a:cxn ang="T13">
                  <a:pos x="T6" y="T7"/>
                </a:cxn>
                <a:cxn ang="T14">
                  <a:pos x="T8" y="T9"/>
                </a:cxn>
              </a:cxnLst>
              <a:rect l="T15" t="T16" r="T17" b="T18"/>
              <a:pathLst>
                <a:path w="89" h="66">
                  <a:moveTo>
                    <a:pt x="89" y="44"/>
                  </a:moveTo>
                  <a:lnTo>
                    <a:pt x="89" y="66"/>
                  </a:lnTo>
                  <a:lnTo>
                    <a:pt x="0" y="44"/>
                  </a:lnTo>
                  <a:lnTo>
                    <a:pt x="89" y="0"/>
                  </a:lnTo>
                  <a:lnTo>
                    <a:pt x="89" y="44"/>
                  </a:lnTo>
                  <a:close/>
                </a:path>
              </a:pathLst>
            </a:custGeom>
            <a:solidFill>
              <a:srgbClr val="000000"/>
            </a:solidFill>
            <a:ln w="52388">
              <a:solidFill>
                <a:srgbClr val="000000"/>
              </a:solidFill>
              <a:prstDash val="solid"/>
              <a:round/>
              <a:headEnd/>
              <a:tailEnd/>
            </a:ln>
          </p:spPr>
          <p:txBody>
            <a:bodyPr/>
            <a:lstStyle/>
            <a:p>
              <a:endParaRPr lang="zh-CN" altLang="en-US"/>
            </a:p>
          </p:txBody>
        </p:sp>
        <p:sp>
          <p:nvSpPr>
            <p:cNvPr id="76" name="Line 25">
              <a:extLst>
                <a:ext uri="{FF2B5EF4-FFF2-40B4-BE49-F238E27FC236}">
                  <a16:creationId xmlns:a16="http://schemas.microsoft.com/office/drawing/2014/main" id="{2781EA2A-95E1-4F8E-B874-521C648263A7}"/>
                </a:ext>
              </a:extLst>
            </p:cNvPr>
            <p:cNvSpPr>
              <a:spLocks noChangeShapeType="1"/>
            </p:cNvSpPr>
            <p:nvPr/>
          </p:nvSpPr>
          <p:spPr bwMode="auto">
            <a:xfrm flipH="1">
              <a:off x="1409" y="1601"/>
              <a:ext cx="335" cy="1"/>
            </a:xfrm>
            <a:prstGeom prst="line">
              <a:avLst/>
            </a:prstGeom>
            <a:noFill/>
            <a:ln w="5238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7" name="Freeform 26">
              <a:extLst>
                <a:ext uri="{FF2B5EF4-FFF2-40B4-BE49-F238E27FC236}">
                  <a16:creationId xmlns:a16="http://schemas.microsoft.com/office/drawing/2014/main" id="{9CEBF74F-A64B-41E1-BBE9-518D2401FDFA}"/>
                </a:ext>
              </a:extLst>
            </p:cNvPr>
            <p:cNvSpPr>
              <a:spLocks/>
            </p:cNvSpPr>
            <p:nvPr/>
          </p:nvSpPr>
          <p:spPr bwMode="auto">
            <a:xfrm>
              <a:off x="2457" y="2538"/>
              <a:ext cx="89" cy="89"/>
            </a:xfrm>
            <a:custGeom>
              <a:avLst/>
              <a:gdLst>
                <a:gd name="T0" fmla="*/ 67 w 89"/>
                <a:gd name="T1" fmla="*/ 22 h 89"/>
                <a:gd name="T2" fmla="*/ 89 w 89"/>
                <a:gd name="T3" fmla="*/ 44 h 89"/>
                <a:gd name="T4" fmla="*/ 0 w 89"/>
                <a:gd name="T5" fmla="*/ 89 h 89"/>
                <a:gd name="T6" fmla="*/ 45 w 89"/>
                <a:gd name="T7" fmla="*/ 0 h 89"/>
                <a:gd name="T8" fmla="*/ 67 w 89"/>
                <a:gd name="T9" fmla="*/ 22 h 89"/>
                <a:gd name="T10" fmla="*/ 0 60000 65536"/>
                <a:gd name="T11" fmla="*/ 0 60000 65536"/>
                <a:gd name="T12" fmla="*/ 0 60000 65536"/>
                <a:gd name="T13" fmla="*/ 0 60000 65536"/>
                <a:gd name="T14" fmla="*/ 0 60000 65536"/>
                <a:gd name="T15" fmla="*/ 0 w 89"/>
                <a:gd name="T16" fmla="*/ 0 h 89"/>
                <a:gd name="T17" fmla="*/ 89 w 89"/>
                <a:gd name="T18" fmla="*/ 89 h 89"/>
              </a:gdLst>
              <a:ahLst/>
              <a:cxnLst>
                <a:cxn ang="T10">
                  <a:pos x="T0" y="T1"/>
                </a:cxn>
                <a:cxn ang="T11">
                  <a:pos x="T2" y="T3"/>
                </a:cxn>
                <a:cxn ang="T12">
                  <a:pos x="T4" y="T5"/>
                </a:cxn>
                <a:cxn ang="T13">
                  <a:pos x="T6" y="T7"/>
                </a:cxn>
                <a:cxn ang="T14">
                  <a:pos x="T8" y="T9"/>
                </a:cxn>
              </a:cxnLst>
              <a:rect l="T15" t="T16" r="T17" b="T18"/>
              <a:pathLst>
                <a:path w="89" h="89">
                  <a:moveTo>
                    <a:pt x="67" y="22"/>
                  </a:moveTo>
                  <a:lnTo>
                    <a:pt x="89" y="44"/>
                  </a:lnTo>
                  <a:lnTo>
                    <a:pt x="0" y="89"/>
                  </a:lnTo>
                  <a:lnTo>
                    <a:pt x="45" y="0"/>
                  </a:lnTo>
                  <a:lnTo>
                    <a:pt x="67" y="22"/>
                  </a:lnTo>
                  <a:close/>
                </a:path>
              </a:pathLst>
            </a:custGeom>
            <a:solidFill>
              <a:srgbClr val="000000"/>
            </a:solidFill>
            <a:ln w="52388">
              <a:solidFill>
                <a:srgbClr val="000000"/>
              </a:solidFill>
              <a:prstDash val="solid"/>
              <a:round/>
              <a:headEnd/>
              <a:tailEnd/>
            </a:ln>
          </p:spPr>
          <p:txBody>
            <a:bodyPr/>
            <a:lstStyle/>
            <a:p>
              <a:endParaRPr lang="zh-CN" altLang="en-US"/>
            </a:p>
          </p:txBody>
        </p:sp>
        <p:sp>
          <p:nvSpPr>
            <p:cNvPr id="78" name="Freeform 27">
              <a:extLst>
                <a:ext uri="{FF2B5EF4-FFF2-40B4-BE49-F238E27FC236}">
                  <a16:creationId xmlns:a16="http://schemas.microsoft.com/office/drawing/2014/main" id="{94F57CDB-A38B-47F5-98F4-8D8BFB2796EC}"/>
                </a:ext>
              </a:extLst>
            </p:cNvPr>
            <p:cNvSpPr>
              <a:spLocks/>
            </p:cNvSpPr>
            <p:nvPr/>
          </p:nvSpPr>
          <p:spPr bwMode="auto">
            <a:xfrm>
              <a:off x="3104" y="1936"/>
              <a:ext cx="111" cy="89"/>
            </a:xfrm>
            <a:custGeom>
              <a:avLst/>
              <a:gdLst>
                <a:gd name="T0" fmla="*/ 22 w 111"/>
                <a:gd name="T1" fmla="*/ 66 h 89"/>
                <a:gd name="T2" fmla="*/ 0 w 111"/>
                <a:gd name="T3" fmla="*/ 44 h 89"/>
                <a:gd name="T4" fmla="*/ 111 w 111"/>
                <a:gd name="T5" fmla="*/ 0 h 89"/>
                <a:gd name="T6" fmla="*/ 44 w 111"/>
                <a:gd name="T7" fmla="*/ 89 h 89"/>
                <a:gd name="T8" fmla="*/ 22 w 111"/>
                <a:gd name="T9" fmla="*/ 66 h 89"/>
                <a:gd name="T10" fmla="*/ 0 60000 65536"/>
                <a:gd name="T11" fmla="*/ 0 60000 65536"/>
                <a:gd name="T12" fmla="*/ 0 60000 65536"/>
                <a:gd name="T13" fmla="*/ 0 60000 65536"/>
                <a:gd name="T14" fmla="*/ 0 60000 65536"/>
                <a:gd name="T15" fmla="*/ 0 w 111"/>
                <a:gd name="T16" fmla="*/ 0 h 89"/>
                <a:gd name="T17" fmla="*/ 111 w 111"/>
                <a:gd name="T18" fmla="*/ 89 h 89"/>
              </a:gdLst>
              <a:ahLst/>
              <a:cxnLst>
                <a:cxn ang="T10">
                  <a:pos x="T0" y="T1"/>
                </a:cxn>
                <a:cxn ang="T11">
                  <a:pos x="T2" y="T3"/>
                </a:cxn>
                <a:cxn ang="T12">
                  <a:pos x="T4" y="T5"/>
                </a:cxn>
                <a:cxn ang="T13">
                  <a:pos x="T6" y="T7"/>
                </a:cxn>
                <a:cxn ang="T14">
                  <a:pos x="T8" y="T9"/>
                </a:cxn>
              </a:cxnLst>
              <a:rect l="T15" t="T16" r="T17" b="T18"/>
              <a:pathLst>
                <a:path w="111" h="89">
                  <a:moveTo>
                    <a:pt x="22" y="66"/>
                  </a:moveTo>
                  <a:lnTo>
                    <a:pt x="0" y="44"/>
                  </a:lnTo>
                  <a:lnTo>
                    <a:pt x="111" y="0"/>
                  </a:lnTo>
                  <a:lnTo>
                    <a:pt x="44" y="89"/>
                  </a:lnTo>
                  <a:lnTo>
                    <a:pt x="22" y="66"/>
                  </a:lnTo>
                  <a:close/>
                </a:path>
              </a:pathLst>
            </a:custGeom>
            <a:solidFill>
              <a:srgbClr val="000000"/>
            </a:solidFill>
            <a:ln w="52388">
              <a:solidFill>
                <a:srgbClr val="000000"/>
              </a:solidFill>
              <a:prstDash val="solid"/>
              <a:round/>
              <a:headEnd/>
              <a:tailEnd/>
            </a:ln>
          </p:spPr>
          <p:txBody>
            <a:bodyPr/>
            <a:lstStyle/>
            <a:p>
              <a:endParaRPr lang="zh-CN" altLang="en-US"/>
            </a:p>
          </p:txBody>
        </p:sp>
        <p:sp>
          <p:nvSpPr>
            <p:cNvPr id="79" name="Line 28">
              <a:extLst>
                <a:ext uri="{FF2B5EF4-FFF2-40B4-BE49-F238E27FC236}">
                  <a16:creationId xmlns:a16="http://schemas.microsoft.com/office/drawing/2014/main" id="{38D952F5-C81A-4518-85B1-55B2F21338E5}"/>
                </a:ext>
              </a:extLst>
            </p:cNvPr>
            <p:cNvSpPr>
              <a:spLocks noChangeShapeType="1"/>
            </p:cNvSpPr>
            <p:nvPr/>
          </p:nvSpPr>
          <p:spPr bwMode="auto">
            <a:xfrm flipV="1">
              <a:off x="2546" y="2002"/>
              <a:ext cx="580" cy="558"/>
            </a:xfrm>
            <a:prstGeom prst="line">
              <a:avLst/>
            </a:prstGeom>
            <a:noFill/>
            <a:ln w="5238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0" name="Freeform 29">
              <a:extLst>
                <a:ext uri="{FF2B5EF4-FFF2-40B4-BE49-F238E27FC236}">
                  <a16:creationId xmlns:a16="http://schemas.microsoft.com/office/drawing/2014/main" id="{F56A0BAC-F6FF-4E38-A781-0FF2197FDCC7}"/>
                </a:ext>
              </a:extLst>
            </p:cNvPr>
            <p:cNvSpPr>
              <a:spLocks/>
            </p:cNvSpPr>
            <p:nvPr/>
          </p:nvSpPr>
          <p:spPr bwMode="auto">
            <a:xfrm>
              <a:off x="3661" y="2002"/>
              <a:ext cx="67" cy="112"/>
            </a:xfrm>
            <a:custGeom>
              <a:avLst/>
              <a:gdLst>
                <a:gd name="T0" fmla="*/ 45 w 67"/>
                <a:gd name="T1" fmla="*/ 112 h 112"/>
                <a:gd name="T2" fmla="*/ 22 w 67"/>
                <a:gd name="T3" fmla="*/ 112 h 112"/>
                <a:gd name="T4" fmla="*/ 0 w 67"/>
                <a:gd name="T5" fmla="*/ 0 h 112"/>
                <a:gd name="T6" fmla="*/ 67 w 67"/>
                <a:gd name="T7" fmla="*/ 90 h 112"/>
                <a:gd name="T8" fmla="*/ 45 w 67"/>
                <a:gd name="T9" fmla="*/ 112 h 112"/>
                <a:gd name="T10" fmla="*/ 0 60000 65536"/>
                <a:gd name="T11" fmla="*/ 0 60000 65536"/>
                <a:gd name="T12" fmla="*/ 0 60000 65536"/>
                <a:gd name="T13" fmla="*/ 0 60000 65536"/>
                <a:gd name="T14" fmla="*/ 0 60000 65536"/>
                <a:gd name="T15" fmla="*/ 0 w 67"/>
                <a:gd name="T16" fmla="*/ 0 h 112"/>
                <a:gd name="T17" fmla="*/ 67 w 67"/>
                <a:gd name="T18" fmla="*/ 112 h 112"/>
              </a:gdLst>
              <a:ahLst/>
              <a:cxnLst>
                <a:cxn ang="T10">
                  <a:pos x="T0" y="T1"/>
                </a:cxn>
                <a:cxn ang="T11">
                  <a:pos x="T2" y="T3"/>
                </a:cxn>
                <a:cxn ang="T12">
                  <a:pos x="T4" y="T5"/>
                </a:cxn>
                <a:cxn ang="T13">
                  <a:pos x="T6" y="T7"/>
                </a:cxn>
                <a:cxn ang="T14">
                  <a:pos x="T8" y="T9"/>
                </a:cxn>
              </a:cxnLst>
              <a:rect l="T15" t="T16" r="T17" b="T18"/>
              <a:pathLst>
                <a:path w="67" h="112">
                  <a:moveTo>
                    <a:pt x="45" y="112"/>
                  </a:moveTo>
                  <a:lnTo>
                    <a:pt x="22" y="112"/>
                  </a:lnTo>
                  <a:lnTo>
                    <a:pt x="0" y="0"/>
                  </a:lnTo>
                  <a:lnTo>
                    <a:pt x="67" y="90"/>
                  </a:lnTo>
                  <a:lnTo>
                    <a:pt x="45" y="112"/>
                  </a:lnTo>
                  <a:close/>
                </a:path>
              </a:pathLst>
            </a:custGeom>
            <a:solidFill>
              <a:srgbClr val="000000"/>
            </a:solidFill>
            <a:ln w="52388">
              <a:solidFill>
                <a:srgbClr val="000000"/>
              </a:solidFill>
              <a:prstDash val="solid"/>
              <a:round/>
              <a:headEnd/>
              <a:tailEnd/>
            </a:ln>
          </p:spPr>
          <p:txBody>
            <a:bodyPr/>
            <a:lstStyle/>
            <a:p>
              <a:endParaRPr lang="zh-CN" altLang="en-US"/>
            </a:p>
          </p:txBody>
        </p:sp>
        <p:sp>
          <p:nvSpPr>
            <p:cNvPr id="81" name="Freeform 30">
              <a:extLst>
                <a:ext uri="{FF2B5EF4-FFF2-40B4-BE49-F238E27FC236}">
                  <a16:creationId xmlns:a16="http://schemas.microsoft.com/office/drawing/2014/main" id="{4E00D529-6768-43D3-91CA-234BE90EC613}"/>
                </a:ext>
              </a:extLst>
            </p:cNvPr>
            <p:cNvSpPr>
              <a:spLocks/>
            </p:cNvSpPr>
            <p:nvPr/>
          </p:nvSpPr>
          <p:spPr bwMode="auto">
            <a:xfrm>
              <a:off x="3773" y="2337"/>
              <a:ext cx="89" cy="111"/>
            </a:xfrm>
            <a:custGeom>
              <a:avLst/>
              <a:gdLst>
                <a:gd name="T0" fmla="*/ 44 w 89"/>
                <a:gd name="T1" fmla="*/ 0 h 111"/>
                <a:gd name="T2" fmla="*/ 66 w 89"/>
                <a:gd name="T3" fmla="*/ 0 h 111"/>
                <a:gd name="T4" fmla="*/ 89 w 89"/>
                <a:gd name="T5" fmla="*/ 111 h 111"/>
                <a:gd name="T6" fmla="*/ 0 w 89"/>
                <a:gd name="T7" fmla="*/ 22 h 111"/>
                <a:gd name="T8" fmla="*/ 44 w 89"/>
                <a:gd name="T9" fmla="*/ 0 h 111"/>
                <a:gd name="T10" fmla="*/ 0 60000 65536"/>
                <a:gd name="T11" fmla="*/ 0 60000 65536"/>
                <a:gd name="T12" fmla="*/ 0 60000 65536"/>
                <a:gd name="T13" fmla="*/ 0 60000 65536"/>
                <a:gd name="T14" fmla="*/ 0 60000 65536"/>
                <a:gd name="T15" fmla="*/ 0 w 89"/>
                <a:gd name="T16" fmla="*/ 0 h 111"/>
                <a:gd name="T17" fmla="*/ 89 w 89"/>
                <a:gd name="T18" fmla="*/ 111 h 111"/>
              </a:gdLst>
              <a:ahLst/>
              <a:cxnLst>
                <a:cxn ang="T10">
                  <a:pos x="T0" y="T1"/>
                </a:cxn>
                <a:cxn ang="T11">
                  <a:pos x="T2" y="T3"/>
                </a:cxn>
                <a:cxn ang="T12">
                  <a:pos x="T4" y="T5"/>
                </a:cxn>
                <a:cxn ang="T13">
                  <a:pos x="T6" y="T7"/>
                </a:cxn>
                <a:cxn ang="T14">
                  <a:pos x="T8" y="T9"/>
                </a:cxn>
              </a:cxnLst>
              <a:rect l="T15" t="T16" r="T17" b="T18"/>
              <a:pathLst>
                <a:path w="89" h="111">
                  <a:moveTo>
                    <a:pt x="44" y="0"/>
                  </a:moveTo>
                  <a:lnTo>
                    <a:pt x="66" y="0"/>
                  </a:lnTo>
                  <a:lnTo>
                    <a:pt x="89" y="111"/>
                  </a:lnTo>
                  <a:lnTo>
                    <a:pt x="0" y="22"/>
                  </a:lnTo>
                  <a:lnTo>
                    <a:pt x="44" y="0"/>
                  </a:lnTo>
                  <a:close/>
                </a:path>
              </a:pathLst>
            </a:custGeom>
            <a:solidFill>
              <a:srgbClr val="000000"/>
            </a:solidFill>
            <a:ln w="52388">
              <a:solidFill>
                <a:srgbClr val="000000"/>
              </a:solidFill>
              <a:prstDash val="solid"/>
              <a:round/>
              <a:headEnd/>
              <a:tailEnd/>
            </a:ln>
          </p:spPr>
          <p:txBody>
            <a:bodyPr/>
            <a:lstStyle/>
            <a:p>
              <a:endParaRPr lang="zh-CN" altLang="en-US"/>
            </a:p>
          </p:txBody>
        </p:sp>
        <p:sp>
          <p:nvSpPr>
            <p:cNvPr id="82" name="Line 31">
              <a:extLst>
                <a:ext uri="{FF2B5EF4-FFF2-40B4-BE49-F238E27FC236}">
                  <a16:creationId xmlns:a16="http://schemas.microsoft.com/office/drawing/2014/main" id="{F4BC4551-423C-4C3B-81BE-F2A5758AA455}"/>
                </a:ext>
              </a:extLst>
            </p:cNvPr>
            <p:cNvSpPr>
              <a:spLocks noChangeShapeType="1"/>
            </p:cNvSpPr>
            <p:nvPr/>
          </p:nvSpPr>
          <p:spPr bwMode="auto">
            <a:xfrm>
              <a:off x="3706" y="2114"/>
              <a:ext cx="89" cy="223"/>
            </a:xfrm>
            <a:prstGeom prst="line">
              <a:avLst/>
            </a:prstGeom>
            <a:noFill/>
            <a:ln w="5238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3" name="Freeform 32">
              <a:extLst>
                <a:ext uri="{FF2B5EF4-FFF2-40B4-BE49-F238E27FC236}">
                  <a16:creationId xmlns:a16="http://schemas.microsoft.com/office/drawing/2014/main" id="{71F52CAE-A602-4378-BF6C-E9212A105ACA}"/>
                </a:ext>
              </a:extLst>
            </p:cNvPr>
            <p:cNvSpPr>
              <a:spLocks/>
            </p:cNvSpPr>
            <p:nvPr/>
          </p:nvSpPr>
          <p:spPr bwMode="auto">
            <a:xfrm>
              <a:off x="4508" y="1512"/>
              <a:ext cx="112" cy="67"/>
            </a:xfrm>
            <a:custGeom>
              <a:avLst/>
              <a:gdLst>
                <a:gd name="T0" fmla="*/ 23 w 112"/>
                <a:gd name="T1" fmla="*/ 22 h 67"/>
                <a:gd name="T2" fmla="*/ 0 w 112"/>
                <a:gd name="T3" fmla="*/ 0 h 67"/>
                <a:gd name="T4" fmla="*/ 112 w 112"/>
                <a:gd name="T5" fmla="*/ 22 h 67"/>
                <a:gd name="T6" fmla="*/ 23 w 112"/>
                <a:gd name="T7" fmla="*/ 67 h 67"/>
                <a:gd name="T8" fmla="*/ 23 w 112"/>
                <a:gd name="T9" fmla="*/ 22 h 67"/>
                <a:gd name="T10" fmla="*/ 0 60000 65536"/>
                <a:gd name="T11" fmla="*/ 0 60000 65536"/>
                <a:gd name="T12" fmla="*/ 0 60000 65536"/>
                <a:gd name="T13" fmla="*/ 0 60000 65536"/>
                <a:gd name="T14" fmla="*/ 0 60000 65536"/>
                <a:gd name="T15" fmla="*/ 0 w 112"/>
                <a:gd name="T16" fmla="*/ 0 h 67"/>
                <a:gd name="T17" fmla="*/ 112 w 112"/>
                <a:gd name="T18" fmla="*/ 67 h 67"/>
              </a:gdLst>
              <a:ahLst/>
              <a:cxnLst>
                <a:cxn ang="T10">
                  <a:pos x="T0" y="T1"/>
                </a:cxn>
                <a:cxn ang="T11">
                  <a:pos x="T2" y="T3"/>
                </a:cxn>
                <a:cxn ang="T12">
                  <a:pos x="T4" y="T5"/>
                </a:cxn>
                <a:cxn ang="T13">
                  <a:pos x="T6" y="T7"/>
                </a:cxn>
                <a:cxn ang="T14">
                  <a:pos x="T8" y="T9"/>
                </a:cxn>
              </a:cxnLst>
              <a:rect l="T15" t="T16" r="T17" b="T18"/>
              <a:pathLst>
                <a:path w="112" h="67">
                  <a:moveTo>
                    <a:pt x="23" y="22"/>
                  </a:moveTo>
                  <a:lnTo>
                    <a:pt x="0" y="0"/>
                  </a:lnTo>
                  <a:lnTo>
                    <a:pt x="112" y="22"/>
                  </a:lnTo>
                  <a:lnTo>
                    <a:pt x="23" y="67"/>
                  </a:lnTo>
                  <a:lnTo>
                    <a:pt x="23" y="22"/>
                  </a:lnTo>
                  <a:close/>
                </a:path>
              </a:pathLst>
            </a:custGeom>
            <a:solidFill>
              <a:srgbClr val="000000"/>
            </a:solidFill>
            <a:ln w="52388">
              <a:solidFill>
                <a:srgbClr val="000000"/>
              </a:solidFill>
              <a:prstDash val="solid"/>
              <a:round/>
              <a:headEnd/>
              <a:tailEnd/>
            </a:ln>
          </p:spPr>
          <p:txBody>
            <a:bodyPr/>
            <a:lstStyle/>
            <a:p>
              <a:endParaRPr lang="zh-CN" altLang="en-US"/>
            </a:p>
          </p:txBody>
        </p:sp>
        <p:sp>
          <p:nvSpPr>
            <p:cNvPr id="84" name="Freeform 33">
              <a:extLst>
                <a:ext uri="{FF2B5EF4-FFF2-40B4-BE49-F238E27FC236}">
                  <a16:creationId xmlns:a16="http://schemas.microsoft.com/office/drawing/2014/main" id="{37498C73-942C-4453-9327-29EB9B3317A2}"/>
                </a:ext>
              </a:extLst>
            </p:cNvPr>
            <p:cNvSpPr>
              <a:spLocks/>
            </p:cNvSpPr>
            <p:nvPr/>
          </p:nvSpPr>
          <p:spPr bwMode="auto">
            <a:xfrm>
              <a:off x="3951" y="1557"/>
              <a:ext cx="111" cy="44"/>
            </a:xfrm>
            <a:custGeom>
              <a:avLst/>
              <a:gdLst>
                <a:gd name="T0" fmla="*/ 89 w 111"/>
                <a:gd name="T1" fmla="*/ 22 h 44"/>
                <a:gd name="T2" fmla="*/ 111 w 111"/>
                <a:gd name="T3" fmla="*/ 44 h 44"/>
                <a:gd name="T4" fmla="*/ 0 w 111"/>
                <a:gd name="T5" fmla="*/ 22 h 44"/>
                <a:gd name="T6" fmla="*/ 89 w 111"/>
                <a:gd name="T7" fmla="*/ 0 h 44"/>
                <a:gd name="T8" fmla="*/ 89 w 111"/>
                <a:gd name="T9" fmla="*/ 22 h 44"/>
                <a:gd name="T10" fmla="*/ 0 60000 65536"/>
                <a:gd name="T11" fmla="*/ 0 60000 65536"/>
                <a:gd name="T12" fmla="*/ 0 60000 65536"/>
                <a:gd name="T13" fmla="*/ 0 60000 65536"/>
                <a:gd name="T14" fmla="*/ 0 60000 65536"/>
                <a:gd name="T15" fmla="*/ 0 w 111"/>
                <a:gd name="T16" fmla="*/ 0 h 44"/>
                <a:gd name="T17" fmla="*/ 111 w 111"/>
                <a:gd name="T18" fmla="*/ 44 h 44"/>
              </a:gdLst>
              <a:ahLst/>
              <a:cxnLst>
                <a:cxn ang="T10">
                  <a:pos x="T0" y="T1"/>
                </a:cxn>
                <a:cxn ang="T11">
                  <a:pos x="T2" y="T3"/>
                </a:cxn>
                <a:cxn ang="T12">
                  <a:pos x="T4" y="T5"/>
                </a:cxn>
                <a:cxn ang="T13">
                  <a:pos x="T6" y="T7"/>
                </a:cxn>
                <a:cxn ang="T14">
                  <a:pos x="T8" y="T9"/>
                </a:cxn>
              </a:cxnLst>
              <a:rect l="T15" t="T16" r="T17" b="T18"/>
              <a:pathLst>
                <a:path w="111" h="44">
                  <a:moveTo>
                    <a:pt x="89" y="22"/>
                  </a:moveTo>
                  <a:lnTo>
                    <a:pt x="111" y="44"/>
                  </a:lnTo>
                  <a:lnTo>
                    <a:pt x="0" y="22"/>
                  </a:lnTo>
                  <a:lnTo>
                    <a:pt x="89" y="0"/>
                  </a:lnTo>
                  <a:lnTo>
                    <a:pt x="89" y="22"/>
                  </a:lnTo>
                  <a:close/>
                </a:path>
              </a:pathLst>
            </a:custGeom>
            <a:solidFill>
              <a:srgbClr val="000000"/>
            </a:solidFill>
            <a:ln w="52388">
              <a:solidFill>
                <a:srgbClr val="000000"/>
              </a:solidFill>
              <a:prstDash val="solid"/>
              <a:round/>
              <a:headEnd/>
              <a:tailEnd/>
            </a:ln>
          </p:spPr>
          <p:txBody>
            <a:bodyPr/>
            <a:lstStyle/>
            <a:p>
              <a:endParaRPr lang="zh-CN" altLang="en-US"/>
            </a:p>
          </p:txBody>
        </p:sp>
        <p:sp>
          <p:nvSpPr>
            <p:cNvPr id="85" name="Line 34">
              <a:extLst>
                <a:ext uri="{FF2B5EF4-FFF2-40B4-BE49-F238E27FC236}">
                  <a16:creationId xmlns:a16="http://schemas.microsoft.com/office/drawing/2014/main" id="{000E18B5-9B9D-4FA8-B161-95895C14CA2B}"/>
                </a:ext>
              </a:extLst>
            </p:cNvPr>
            <p:cNvSpPr>
              <a:spLocks noChangeShapeType="1"/>
            </p:cNvSpPr>
            <p:nvPr/>
          </p:nvSpPr>
          <p:spPr bwMode="auto">
            <a:xfrm flipH="1">
              <a:off x="4062" y="1534"/>
              <a:ext cx="446" cy="45"/>
            </a:xfrm>
            <a:prstGeom prst="line">
              <a:avLst/>
            </a:prstGeom>
            <a:noFill/>
            <a:ln w="5238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6" name="Rectangle 35">
              <a:extLst>
                <a:ext uri="{FF2B5EF4-FFF2-40B4-BE49-F238E27FC236}">
                  <a16:creationId xmlns:a16="http://schemas.microsoft.com/office/drawing/2014/main" id="{E3610ADF-DDDF-4A74-814E-C13D7A79EA72}"/>
                </a:ext>
              </a:extLst>
            </p:cNvPr>
            <p:cNvSpPr>
              <a:spLocks noChangeArrowheads="1"/>
            </p:cNvSpPr>
            <p:nvPr/>
          </p:nvSpPr>
          <p:spPr bwMode="auto">
            <a:xfrm>
              <a:off x="1900" y="2560"/>
              <a:ext cx="535" cy="513"/>
            </a:xfrm>
            <a:prstGeom prst="rect">
              <a:avLst/>
            </a:prstGeom>
            <a:noFill/>
            <a:ln w="52388">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87" name="Rectangle 36">
              <a:extLst>
                <a:ext uri="{FF2B5EF4-FFF2-40B4-BE49-F238E27FC236}">
                  <a16:creationId xmlns:a16="http://schemas.microsoft.com/office/drawing/2014/main" id="{E8FB3050-79D5-45AE-9709-B9C5C6A1BBBD}"/>
                </a:ext>
              </a:extLst>
            </p:cNvPr>
            <p:cNvSpPr>
              <a:spLocks noChangeArrowheads="1"/>
            </p:cNvSpPr>
            <p:nvPr/>
          </p:nvSpPr>
          <p:spPr bwMode="auto">
            <a:xfrm>
              <a:off x="1922" y="1356"/>
              <a:ext cx="535" cy="535"/>
            </a:xfrm>
            <a:prstGeom prst="rect">
              <a:avLst/>
            </a:prstGeom>
            <a:noFill/>
            <a:ln w="52388">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88" name="Oval 37">
              <a:extLst>
                <a:ext uri="{FF2B5EF4-FFF2-40B4-BE49-F238E27FC236}">
                  <a16:creationId xmlns:a16="http://schemas.microsoft.com/office/drawing/2014/main" id="{63C97655-6D5D-470A-B25E-6CA0B340EF67}"/>
                </a:ext>
              </a:extLst>
            </p:cNvPr>
            <p:cNvSpPr>
              <a:spLocks noChangeArrowheads="1"/>
            </p:cNvSpPr>
            <p:nvPr/>
          </p:nvSpPr>
          <p:spPr bwMode="auto">
            <a:xfrm>
              <a:off x="3148" y="1289"/>
              <a:ext cx="758" cy="736"/>
            </a:xfrm>
            <a:prstGeom prst="ellipse">
              <a:avLst/>
            </a:prstGeom>
            <a:solidFill>
              <a:srgbClr val="FFFFFF"/>
            </a:solidFill>
            <a:ln w="52388">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89" name="Rectangle 38">
              <a:extLst>
                <a:ext uri="{FF2B5EF4-FFF2-40B4-BE49-F238E27FC236}">
                  <a16:creationId xmlns:a16="http://schemas.microsoft.com/office/drawing/2014/main" id="{E374A8E8-E655-4E67-912E-53469110DD77}"/>
                </a:ext>
              </a:extLst>
            </p:cNvPr>
            <p:cNvSpPr>
              <a:spLocks noChangeArrowheads="1"/>
            </p:cNvSpPr>
            <p:nvPr/>
          </p:nvSpPr>
          <p:spPr bwMode="auto">
            <a:xfrm>
              <a:off x="3371" y="1546"/>
              <a:ext cx="286" cy="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300">
                  <a:solidFill>
                    <a:srgbClr val="000000"/>
                  </a:solidFill>
                  <a:latin typeface="Arial" panose="020B0604020202020204" pitchFamily="34" charset="0"/>
                  <a:ea typeface="新細明體" panose="02020500000000000000" pitchFamily="18" charset="-120"/>
                </a:rPr>
                <a:t>RM</a:t>
              </a:r>
              <a:endParaRPr lang="en-GB" altLang="zh-TW">
                <a:latin typeface="Times" panose="02020603050405020304" pitchFamily="18" charset="0"/>
                <a:ea typeface="新細明體" panose="02020500000000000000" pitchFamily="18" charset="-120"/>
              </a:endParaRPr>
            </a:p>
          </p:txBody>
        </p:sp>
        <p:sp>
          <p:nvSpPr>
            <p:cNvPr id="90" name="Oval 39">
              <a:extLst>
                <a:ext uri="{FF2B5EF4-FFF2-40B4-BE49-F238E27FC236}">
                  <a16:creationId xmlns:a16="http://schemas.microsoft.com/office/drawing/2014/main" id="{93B59150-641A-42A0-AEA5-12ED35DCDDE7}"/>
                </a:ext>
              </a:extLst>
            </p:cNvPr>
            <p:cNvSpPr>
              <a:spLocks noChangeArrowheads="1"/>
            </p:cNvSpPr>
            <p:nvPr/>
          </p:nvSpPr>
          <p:spPr bwMode="auto">
            <a:xfrm>
              <a:off x="3639" y="2448"/>
              <a:ext cx="758" cy="736"/>
            </a:xfrm>
            <a:prstGeom prst="ellipse">
              <a:avLst/>
            </a:prstGeom>
            <a:solidFill>
              <a:srgbClr val="FFFFFF"/>
            </a:solidFill>
            <a:ln w="52388">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91" name="Rectangle 40">
              <a:extLst>
                <a:ext uri="{FF2B5EF4-FFF2-40B4-BE49-F238E27FC236}">
                  <a16:creationId xmlns:a16="http://schemas.microsoft.com/office/drawing/2014/main" id="{FF772B38-645E-4FCF-B5C0-F94860DE5907}"/>
                </a:ext>
              </a:extLst>
            </p:cNvPr>
            <p:cNvSpPr>
              <a:spLocks noChangeArrowheads="1"/>
            </p:cNvSpPr>
            <p:nvPr/>
          </p:nvSpPr>
          <p:spPr bwMode="auto">
            <a:xfrm>
              <a:off x="3878" y="2727"/>
              <a:ext cx="286" cy="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300">
                  <a:solidFill>
                    <a:srgbClr val="000000"/>
                  </a:solidFill>
                  <a:latin typeface="Arial" panose="020B0604020202020204" pitchFamily="34" charset="0"/>
                  <a:ea typeface="新細明體" panose="02020500000000000000" pitchFamily="18" charset="-120"/>
                </a:rPr>
                <a:t>RM</a:t>
              </a:r>
              <a:endParaRPr lang="en-GB" altLang="zh-TW">
                <a:latin typeface="Times" panose="02020603050405020304" pitchFamily="18" charset="0"/>
                <a:ea typeface="新細明體" panose="02020500000000000000" pitchFamily="18" charset="-120"/>
              </a:endParaRPr>
            </a:p>
          </p:txBody>
        </p:sp>
      </p:grpSp>
    </p:spTree>
    <p:extLst>
      <p:ext uri="{BB962C8B-B14F-4D97-AF65-F5344CB8AC3E}">
        <p14:creationId xmlns:p14="http://schemas.microsoft.com/office/powerpoint/2010/main" val="34270970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32</a:t>
            </a:fld>
            <a:endParaRPr lang="en-US" altLang="en-US"/>
          </a:p>
        </p:txBody>
      </p:sp>
      <p:sp>
        <p:nvSpPr>
          <p:cNvPr id="4" name="矩形 3"/>
          <p:cNvSpPr/>
          <p:nvPr/>
        </p:nvSpPr>
        <p:spPr>
          <a:xfrm>
            <a:off x="0" y="838200"/>
            <a:ext cx="3302507" cy="523220"/>
          </a:xfrm>
          <a:prstGeom prst="rect">
            <a:avLst/>
          </a:prstGeom>
        </p:spPr>
        <p:txBody>
          <a:bodyPr wrap="none">
            <a:spAutoFit/>
          </a:bodyPr>
          <a:lstStyle/>
          <a:p>
            <a:r>
              <a:rPr lang="en-US" altLang="zh-TW" sz="2800" b="1" i="1" dirty="0">
                <a:solidFill>
                  <a:srgbClr val="000000"/>
                </a:solidFill>
                <a:ea typeface="新細明體" panose="02020500000000000000" pitchFamily="18" charset="-120"/>
              </a:rPr>
              <a:t>Active Replication</a:t>
            </a:r>
            <a:endParaRPr lang="zh-CN" altLang="en-US" sz="2800" b="1" i="1" dirty="0">
              <a:solidFill>
                <a:srgbClr val="000000"/>
              </a:solidFill>
            </a:endParaRPr>
          </a:p>
        </p:txBody>
      </p:sp>
      <p:grpSp>
        <p:nvGrpSpPr>
          <p:cNvPr id="41" name="Group 4">
            <a:extLst>
              <a:ext uri="{FF2B5EF4-FFF2-40B4-BE49-F238E27FC236}">
                <a16:creationId xmlns:a16="http://schemas.microsoft.com/office/drawing/2014/main" id="{9290EE2F-D409-4DA3-AD94-A4522AF2A475}"/>
              </a:ext>
            </a:extLst>
          </p:cNvPr>
          <p:cNvGrpSpPr>
            <a:grpSpLocks/>
          </p:cNvGrpSpPr>
          <p:nvPr/>
        </p:nvGrpSpPr>
        <p:grpSpPr bwMode="auto">
          <a:xfrm>
            <a:off x="239712" y="2057400"/>
            <a:ext cx="8664575" cy="3513138"/>
            <a:chOff x="343" y="1043"/>
            <a:chExt cx="5458" cy="2213"/>
          </a:xfrm>
        </p:grpSpPr>
        <p:sp>
          <p:nvSpPr>
            <p:cNvPr id="42" name="Rectangle 5">
              <a:extLst>
                <a:ext uri="{FF2B5EF4-FFF2-40B4-BE49-F238E27FC236}">
                  <a16:creationId xmlns:a16="http://schemas.microsoft.com/office/drawing/2014/main" id="{341F4221-BD84-4402-B5BC-8BFF57D4E7CE}"/>
                </a:ext>
              </a:extLst>
            </p:cNvPr>
            <p:cNvSpPr>
              <a:spLocks noChangeArrowheads="1"/>
            </p:cNvSpPr>
            <p:nvPr/>
          </p:nvSpPr>
          <p:spPr bwMode="auto">
            <a:xfrm>
              <a:off x="2316" y="1043"/>
              <a:ext cx="1531" cy="2213"/>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43" name="Rectangle 6">
              <a:extLst>
                <a:ext uri="{FF2B5EF4-FFF2-40B4-BE49-F238E27FC236}">
                  <a16:creationId xmlns:a16="http://schemas.microsoft.com/office/drawing/2014/main" id="{4D2B8708-0F83-4E2C-9F2E-221114A79737}"/>
                </a:ext>
              </a:extLst>
            </p:cNvPr>
            <p:cNvSpPr>
              <a:spLocks noChangeArrowheads="1"/>
            </p:cNvSpPr>
            <p:nvPr/>
          </p:nvSpPr>
          <p:spPr bwMode="auto">
            <a:xfrm>
              <a:off x="4530" y="2066"/>
              <a:ext cx="194"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新細明體" panose="02020500000000000000" pitchFamily="18" charset="-120"/>
                </a:rPr>
                <a:t>FE</a:t>
              </a:r>
              <a:endParaRPr lang="en-GB" altLang="zh-TW">
                <a:latin typeface="Times" panose="02020603050405020304" pitchFamily="18" charset="0"/>
                <a:ea typeface="新細明體" panose="02020500000000000000" pitchFamily="18" charset="-120"/>
              </a:endParaRPr>
            </a:p>
          </p:txBody>
        </p:sp>
        <p:sp>
          <p:nvSpPr>
            <p:cNvPr id="44" name="Rectangle 7">
              <a:extLst>
                <a:ext uri="{FF2B5EF4-FFF2-40B4-BE49-F238E27FC236}">
                  <a16:creationId xmlns:a16="http://schemas.microsoft.com/office/drawing/2014/main" id="{D24CBD4D-26A7-486C-993D-84BFEC13DC2F}"/>
                </a:ext>
              </a:extLst>
            </p:cNvPr>
            <p:cNvSpPr>
              <a:spLocks noChangeArrowheads="1"/>
            </p:cNvSpPr>
            <p:nvPr/>
          </p:nvSpPr>
          <p:spPr bwMode="auto">
            <a:xfrm>
              <a:off x="5424" y="2066"/>
              <a:ext cx="110"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新細明體" panose="02020500000000000000" pitchFamily="18" charset="-120"/>
                </a:rPr>
                <a:t>C</a:t>
              </a:r>
              <a:endParaRPr lang="en-GB" altLang="zh-TW">
                <a:latin typeface="Times" panose="02020603050405020304" pitchFamily="18" charset="0"/>
                <a:ea typeface="新細明體" panose="02020500000000000000" pitchFamily="18" charset="-120"/>
              </a:endParaRPr>
            </a:p>
          </p:txBody>
        </p:sp>
        <p:sp>
          <p:nvSpPr>
            <p:cNvPr id="45" name="Oval 8">
              <a:extLst>
                <a:ext uri="{FF2B5EF4-FFF2-40B4-BE49-F238E27FC236}">
                  <a16:creationId xmlns:a16="http://schemas.microsoft.com/office/drawing/2014/main" id="{3E36F65F-D6B1-422F-935A-5F13389F0A51}"/>
                </a:ext>
              </a:extLst>
            </p:cNvPr>
            <p:cNvSpPr>
              <a:spLocks noChangeArrowheads="1"/>
            </p:cNvSpPr>
            <p:nvPr/>
          </p:nvSpPr>
          <p:spPr bwMode="auto">
            <a:xfrm>
              <a:off x="5174" y="1854"/>
              <a:ext cx="627" cy="609"/>
            </a:xfrm>
            <a:prstGeom prst="ellipse">
              <a:avLst/>
            </a:prstGeom>
            <a:noFill/>
            <a:ln w="428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46" name="Rectangle 9">
              <a:extLst>
                <a:ext uri="{FF2B5EF4-FFF2-40B4-BE49-F238E27FC236}">
                  <a16:creationId xmlns:a16="http://schemas.microsoft.com/office/drawing/2014/main" id="{510D6A46-1A68-4EF3-ADA2-C3E8346DF743}"/>
                </a:ext>
              </a:extLst>
            </p:cNvPr>
            <p:cNvSpPr>
              <a:spLocks noChangeArrowheads="1"/>
            </p:cNvSpPr>
            <p:nvPr/>
          </p:nvSpPr>
          <p:spPr bwMode="auto">
            <a:xfrm>
              <a:off x="4418" y="1946"/>
              <a:ext cx="443" cy="443"/>
            </a:xfrm>
            <a:prstGeom prst="rect">
              <a:avLst/>
            </a:prstGeom>
            <a:noFill/>
            <a:ln w="428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47" name="Line 10">
              <a:extLst>
                <a:ext uri="{FF2B5EF4-FFF2-40B4-BE49-F238E27FC236}">
                  <a16:creationId xmlns:a16="http://schemas.microsoft.com/office/drawing/2014/main" id="{91EDE406-414C-4517-A9C1-5185A398F898}"/>
                </a:ext>
              </a:extLst>
            </p:cNvPr>
            <p:cNvSpPr>
              <a:spLocks noChangeShapeType="1"/>
            </p:cNvSpPr>
            <p:nvPr/>
          </p:nvSpPr>
          <p:spPr bwMode="auto">
            <a:xfrm flipH="1">
              <a:off x="3810" y="2149"/>
              <a:ext cx="608" cy="1"/>
            </a:xfrm>
            <a:prstGeom prst="line">
              <a:avLst/>
            </a:prstGeom>
            <a:noFill/>
            <a:ln w="428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8" name="Freeform 11">
              <a:extLst>
                <a:ext uri="{FF2B5EF4-FFF2-40B4-BE49-F238E27FC236}">
                  <a16:creationId xmlns:a16="http://schemas.microsoft.com/office/drawing/2014/main" id="{0EFDF006-2C27-46DC-B13D-CD26592A445C}"/>
                </a:ext>
              </a:extLst>
            </p:cNvPr>
            <p:cNvSpPr>
              <a:spLocks/>
            </p:cNvSpPr>
            <p:nvPr/>
          </p:nvSpPr>
          <p:spPr bwMode="auto">
            <a:xfrm>
              <a:off x="4861" y="2131"/>
              <a:ext cx="92" cy="55"/>
            </a:xfrm>
            <a:custGeom>
              <a:avLst/>
              <a:gdLst>
                <a:gd name="T0" fmla="*/ 92 w 92"/>
                <a:gd name="T1" fmla="*/ 18 h 55"/>
                <a:gd name="T2" fmla="*/ 92 w 92"/>
                <a:gd name="T3" fmla="*/ 55 h 55"/>
                <a:gd name="T4" fmla="*/ 0 w 92"/>
                <a:gd name="T5" fmla="*/ 18 h 55"/>
                <a:gd name="T6" fmla="*/ 92 w 92"/>
                <a:gd name="T7" fmla="*/ 0 h 55"/>
                <a:gd name="T8" fmla="*/ 92 w 92"/>
                <a:gd name="T9" fmla="*/ 18 h 55"/>
                <a:gd name="T10" fmla="*/ 0 60000 65536"/>
                <a:gd name="T11" fmla="*/ 0 60000 65536"/>
                <a:gd name="T12" fmla="*/ 0 60000 65536"/>
                <a:gd name="T13" fmla="*/ 0 60000 65536"/>
                <a:gd name="T14" fmla="*/ 0 60000 65536"/>
                <a:gd name="T15" fmla="*/ 0 w 92"/>
                <a:gd name="T16" fmla="*/ 0 h 55"/>
                <a:gd name="T17" fmla="*/ 92 w 92"/>
                <a:gd name="T18" fmla="*/ 55 h 55"/>
              </a:gdLst>
              <a:ahLst/>
              <a:cxnLst>
                <a:cxn ang="T10">
                  <a:pos x="T0" y="T1"/>
                </a:cxn>
                <a:cxn ang="T11">
                  <a:pos x="T2" y="T3"/>
                </a:cxn>
                <a:cxn ang="T12">
                  <a:pos x="T4" y="T5"/>
                </a:cxn>
                <a:cxn ang="T13">
                  <a:pos x="T6" y="T7"/>
                </a:cxn>
                <a:cxn ang="T14">
                  <a:pos x="T8" y="T9"/>
                </a:cxn>
              </a:cxnLst>
              <a:rect l="T15" t="T16" r="T17" b="T18"/>
              <a:pathLst>
                <a:path w="92" h="55">
                  <a:moveTo>
                    <a:pt x="92" y="18"/>
                  </a:moveTo>
                  <a:lnTo>
                    <a:pt x="92" y="55"/>
                  </a:lnTo>
                  <a:lnTo>
                    <a:pt x="0" y="18"/>
                  </a:lnTo>
                  <a:lnTo>
                    <a:pt x="92" y="0"/>
                  </a:lnTo>
                  <a:lnTo>
                    <a:pt x="92" y="18"/>
                  </a:lnTo>
                  <a:close/>
                </a:path>
              </a:pathLst>
            </a:custGeom>
            <a:solidFill>
              <a:srgbClr val="000000"/>
            </a:solidFill>
            <a:ln w="42863">
              <a:solidFill>
                <a:srgbClr val="000000"/>
              </a:solidFill>
              <a:prstDash val="solid"/>
              <a:round/>
              <a:headEnd/>
              <a:tailEnd/>
            </a:ln>
          </p:spPr>
          <p:txBody>
            <a:bodyPr/>
            <a:lstStyle/>
            <a:p>
              <a:endParaRPr lang="zh-CN" altLang="en-US"/>
            </a:p>
          </p:txBody>
        </p:sp>
        <p:sp>
          <p:nvSpPr>
            <p:cNvPr id="49" name="Freeform 12">
              <a:extLst>
                <a:ext uri="{FF2B5EF4-FFF2-40B4-BE49-F238E27FC236}">
                  <a16:creationId xmlns:a16="http://schemas.microsoft.com/office/drawing/2014/main" id="{CFC62707-8049-4818-8B0D-219D66565F48}"/>
                </a:ext>
              </a:extLst>
            </p:cNvPr>
            <p:cNvSpPr>
              <a:spLocks/>
            </p:cNvSpPr>
            <p:nvPr/>
          </p:nvSpPr>
          <p:spPr bwMode="auto">
            <a:xfrm>
              <a:off x="5100" y="2131"/>
              <a:ext cx="93" cy="55"/>
            </a:xfrm>
            <a:custGeom>
              <a:avLst/>
              <a:gdLst>
                <a:gd name="T0" fmla="*/ 0 w 93"/>
                <a:gd name="T1" fmla="*/ 18 h 55"/>
                <a:gd name="T2" fmla="*/ 0 w 93"/>
                <a:gd name="T3" fmla="*/ 0 h 55"/>
                <a:gd name="T4" fmla="*/ 93 w 93"/>
                <a:gd name="T5" fmla="*/ 18 h 55"/>
                <a:gd name="T6" fmla="*/ 0 w 93"/>
                <a:gd name="T7" fmla="*/ 55 h 55"/>
                <a:gd name="T8" fmla="*/ 0 w 93"/>
                <a:gd name="T9" fmla="*/ 18 h 55"/>
                <a:gd name="T10" fmla="*/ 0 60000 65536"/>
                <a:gd name="T11" fmla="*/ 0 60000 65536"/>
                <a:gd name="T12" fmla="*/ 0 60000 65536"/>
                <a:gd name="T13" fmla="*/ 0 60000 65536"/>
                <a:gd name="T14" fmla="*/ 0 60000 65536"/>
                <a:gd name="T15" fmla="*/ 0 w 93"/>
                <a:gd name="T16" fmla="*/ 0 h 55"/>
                <a:gd name="T17" fmla="*/ 93 w 93"/>
                <a:gd name="T18" fmla="*/ 55 h 55"/>
              </a:gdLst>
              <a:ahLst/>
              <a:cxnLst>
                <a:cxn ang="T10">
                  <a:pos x="T0" y="T1"/>
                </a:cxn>
                <a:cxn ang="T11">
                  <a:pos x="T2" y="T3"/>
                </a:cxn>
                <a:cxn ang="T12">
                  <a:pos x="T4" y="T5"/>
                </a:cxn>
                <a:cxn ang="T13">
                  <a:pos x="T6" y="T7"/>
                </a:cxn>
                <a:cxn ang="T14">
                  <a:pos x="T8" y="T9"/>
                </a:cxn>
              </a:cxnLst>
              <a:rect l="T15" t="T16" r="T17" b="T18"/>
              <a:pathLst>
                <a:path w="93" h="55">
                  <a:moveTo>
                    <a:pt x="0" y="18"/>
                  </a:moveTo>
                  <a:lnTo>
                    <a:pt x="0" y="0"/>
                  </a:lnTo>
                  <a:lnTo>
                    <a:pt x="93" y="18"/>
                  </a:lnTo>
                  <a:lnTo>
                    <a:pt x="0" y="55"/>
                  </a:lnTo>
                  <a:lnTo>
                    <a:pt x="0" y="18"/>
                  </a:lnTo>
                  <a:close/>
                </a:path>
              </a:pathLst>
            </a:custGeom>
            <a:solidFill>
              <a:srgbClr val="000000"/>
            </a:solidFill>
            <a:ln w="42863">
              <a:solidFill>
                <a:srgbClr val="000000"/>
              </a:solidFill>
              <a:prstDash val="solid"/>
              <a:round/>
              <a:headEnd/>
              <a:tailEnd/>
            </a:ln>
          </p:spPr>
          <p:txBody>
            <a:bodyPr/>
            <a:lstStyle/>
            <a:p>
              <a:endParaRPr lang="zh-CN" altLang="en-US"/>
            </a:p>
          </p:txBody>
        </p:sp>
        <p:sp>
          <p:nvSpPr>
            <p:cNvPr id="50" name="Line 13">
              <a:extLst>
                <a:ext uri="{FF2B5EF4-FFF2-40B4-BE49-F238E27FC236}">
                  <a16:creationId xmlns:a16="http://schemas.microsoft.com/office/drawing/2014/main" id="{AAFB6FDF-2835-42D4-9904-3928DC3910F5}"/>
                </a:ext>
              </a:extLst>
            </p:cNvPr>
            <p:cNvSpPr>
              <a:spLocks noChangeShapeType="1"/>
            </p:cNvSpPr>
            <p:nvPr/>
          </p:nvSpPr>
          <p:spPr bwMode="auto">
            <a:xfrm>
              <a:off x="4971" y="2149"/>
              <a:ext cx="129" cy="1"/>
            </a:xfrm>
            <a:prstGeom prst="line">
              <a:avLst/>
            </a:prstGeom>
            <a:noFill/>
            <a:ln w="428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1" name="Freeform 14">
              <a:extLst>
                <a:ext uri="{FF2B5EF4-FFF2-40B4-BE49-F238E27FC236}">
                  <a16:creationId xmlns:a16="http://schemas.microsoft.com/office/drawing/2014/main" id="{E61C32BB-C3A7-47F0-A221-7242A02B416A}"/>
                </a:ext>
              </a:extLst>
            </p:cNvPr>
            <p:cNvSpPr>
              <a:spLocks/>
            </p:cNvSpPr>
            <p:nvPr/>
          </p:nvSpPr>
          <p:spPr bwMode="auto">
            <a:xfrm>
              <a:off x="3312" y="1633"/>
              <a:ext cx="74" cy="92"/>
            </a:xfrm>
            <a:custGeom>
              <a:avLst/>
              <a:gdLst>
                <a:gd name="T0" fmla="*/ 55 w 74"/>
                <a:gd name="T1" fmla="*/ 55 h 92"/>
                <a:gd name="T2" fmla="*/ 18 w 74"/>
                <a:gd name="T3" fmla="*/ 92 h 92"/>
                <a:gd name="T4" fmla="*/ 0 w 74"/>
                <a:gd name="T5" fmla="*/ 0 h 92"/>
                <a:gd name="T6" fmla="*/ 74 w 74"/>
                <a:gd name="T7" fmla="*/ 37 h 92"/>
                <a:gd name="T8" fmla="*/ 55 w 74"/>
                <a:gd name="T9" fmla="*/ 55 h 92"/>
                <a:gd name="T10" fmla="*/ 0 60000 65536"/>
                <a:gd name="T11" fmla="*/ 0 60000 65536"/>
                <a:gd name="T12" fmla="*/ 0 60000 65536"/>
                <a:gd name="T13" fmla="*/ 0 60000 65536"/>
                <a:gd name="T14" fmla="*/ 0 60000 65536"/>
                <a:gd name="T15" fmla="*/ 0 w 74"/>
                <a:gd name="T16" fmla="*/ 0 h 92"/>
                <a:gd name="T17" fmla="*/ 74 w 74"/>
                <a:gd name="T18" fmla="*/ 92 h 92"/>
              </a:gdLst>
              <a:ahLst/>
              <a:cxnLst>
                <a:cxn ang="T10">
                  <a:pos x="T0" y="T1"/>
                </a:cxn>
                <a:cxn ang="T11">
                  <a:pos x="T2" y="T3"/>
                </a:cxn>
                <a:cxn ang="T12">
                  <a:pos x="T4" y="T5"/>
                </a:cxn>
                <a:cxn ang="T13">
                  <a:pos x="T6" y="T7"/>
                </a:cxn>
                <a:cxn ang="T14">
                  <a:pos x="T8" y="T9"/>
                </a:cxn>
              </a:cxnLst>
              <a:rect l="T15" t="T16" r="T17" b="T18"/>
              <a:pathLst>
                <a:path w="74" h="92">
                  <a:moveTo>
                    <a:pt x="55" y="55"/>
                  </a:moveTo>
                  <a:lnTo>
                    <a:pt x="18" y="92"/>
                  </a:lnTo>
                  <a:lnTo>
                    <a:pt x="0" y="0"/>
                  </a:lnTo>
                  <a:lnTo>
                    <a:pt x="74" y="37"/>
                  </a:lnTo>
                  <a:lnTo>
                    <a:pt x="55" y="55"/>
                  </a:lnTo>
                  <a:close/>
                </a:path>
              </a:pathLst>
            </a:custGeom>
            <a:solidFill>
              <a:srgbClr val="000000"/>
            </a:solidFill>
            <a:ln w="42863">
              <a:solidFill>
                <a:srgbClr val="000000"/>
              </a:solidFill>
              <a:prstDash val="solid"/>
              <a:round/>
              <a:headEnd/>
              <a:tailEnd/>
            </a:ln>
          </p:spPr>
          <p:txBody>
            <a:bodyPr/>
            <a:lstStyle/>
            <a:p>
              <a:endParaRPr lang="zh-CN" altLang="en-US"/>
            </a:p>
          </p:txBody>
        </p:sp>
        <p:sp>
          <p:nvSpPr>
            <p:cNvPr id="52" name="Line 15">
              <a:extLst>
                <a:ext uri="{FF2B5EF4-FFF2-40B4-BE49-F238E27FC236}">
                  <a16:creationId xmlns:a16="http://schemas.microsoft.com/office/drawing/2014/main" id="{4D426DBE-8A4C-407C-8507-29C3A82B1D4C}"/>
                </a:ext>
              </a:extLst>
            </p:cNvPr>
            <p:cNvSpPr>
              <a:spLocks noChangeShapeType="1"/>
            </p:cNvSpPr>
            <p:nvPr/>
          </p:nvSpPr>
          <p:spPr bwMode="auto">
            <a:xfrm flipH="1" flipV="1">
              <a:off x="3367" y="1707"/>
              <a:ext cx="443" cy="461"/>
            </a:xfrm>
            <a:prstGeom prst="line">
              <a:avLst/>
            </a:prstGeom>
            <a:noFill/>
            <a:ln w="428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3" name="Freeform 16">
              <a:extLst>
                <a:ext uri="{FF2B5EF4-FFF2-40B4-BE49-F238E27FC236}">
                  <a16:creationId xmlns:a16="http://schemas.microsoft.com/office/drawing/2014/main" id="{4055E9A0-D98F-4AAA-8723-D902DD3291C4}"/>
                </a:ext>
              </a:extLst>
            </p:cNvPr>
            <p:cNvSpPr>
              <a:spLocks/>
            </p:cNvSpPr>
            <p:nvPr/>
          </p:nvSpPr>
          <p:spPr bwMode="auto">
            <a:xfrm>
              <a:off x="3386" y="2112"/>
              <a:ext cx="55" cy="93"/>
            </a:xfrm>
            <a:custGeom>
              <a:avLst/>
              <a:gdLst>
                <a:gd name="T0" fmla="*/ 55 w 55"/>
                <a:gd name="T1" fmla="*/ 56 h 93"/>
                <a:gd name="T2" fmla="*/ 55 w 55"/>
                <a:gd name="T3" fmla="*/ 93 h 93"/>
                <a:gd name="T4" fmla="*/ 0 w 55"/>
                <a:gd name="T5" fmla="*/ 56 h 93"/>
                <a:gd name="T6" fmla="*/ 55 w 55"/>
                <a:gd name="T7" fmla="*/ 0 h 93"/>
                <a:gd name="T8" fmla="*/ 55 w 55"/>
                <a:gd name="T9" fmla="*/ 56 h 93"/>
                <a:gd name="T10" fmla="*/ 0 60000 65536"/>
                <a:gd name="T11" fmla="*/ 0 60000 65536"/>
                <a:gd name="T12" fmla="*/ 0 60000 65536"/>
                <a:gd name="T13" fmla="*/ 0 60000 65536"/>
                <a:gd name="T14" fmla="*/ 0 60000 65536"/>
                <a:gd name="T15" fmla="*/ 0 w 55"/>
                <a:gd name="T16" fmla="*/ 0 h 93"/>
                <a:gd name="T17" fmla="*/ 55 w 55"/>
                <a:gd name="T18" fmla="*/ 93 h 93"/>
              </a:gdLst>
              <a:ahLst/>
              <a:cxnLst>
                <a:cxn ang="T10">
                  <a:pos x="T0" y="T1"/>
                </a:cxn>
                <a:cxn ang="T11">
                  <a:pos x="T2" y="T3"/>
                </a:cxn>
                <a:cxn ang="T12">
                  <a:pos x="T4" y="T5"/>
                </a:cxn>
                <a:cxn ang="T13">
                  <a:pos x="T6" y="T7"/>
                </a:cxn>
                <a:cxn ang="T14">
                  <a:pos x="T8" y="T9"/>
                </a:cxn>
              </a:cxnLst>
              <a:rect l="T15" t="T16" r="T17" b="T18"/>
              <a:pathLst>
                <a:path w="55" h="93">
                  <a:moveTo>
                    <a:pt x="55" y="56"/>
                  </a:moveTo>
                  <a:lnTo>
                    <a:pt x="55" y="93"/>
                  </a:lnTo>
                  <a:lnTo>
                    <a:pt x="0" y="56"/>
                  </a:lnTo>
                  <a:lnTo>
                    <a:pt x="55" y="0"/>
                  </a:lnTo>
                  <a:lnTo>
                    <a:pt x="55" y="56"/>
                  </a:lnTo>
                  <a:close/>
                </a:path>
              </a:pathLst>
            </a:custGeom>
            <a:solidFill>
              <a:srgbClr val="000000"/>
            </a:solidFill>
            <a:ln w="42863">
              <a:solidFill>
                <a:srgbClr val="000000"/>
              </a:solidFill>
              <a:prstDash val="solid"/>
              <a:round/>
              <a:headEnd/>
              <a:tailEnd/>
            </a:ln>
          </p:spPr>
          <p:txBody>
            <a:bodyPr/>
            <a:lstStyle/>
            <a:p>
              <a:endParaRPr lang="zh-CN" altLang="en-US"/>
            </a:p>
          </p:txBody>
        </p:sp>
        <p:sp>
          <p:nvSpPr>
            <p:cNvPr id="54" name="Line 17">
              <a:extLst>
                <a:ext uri="{FF2B5EF4-FFF2-40B4-BE49-F238E27FC236}">
                  <a16:creationId xmlns:a16="http://schemas.microsoft.com/office/drawing/2014/main" id="{9E845D98-3BCF-4989-9E65-8AA7414FD7F2}"/>
                </a:ext>
              </a:extLst>
            </p:cNvPr>
            <p:cNvSpPr>
              <a:spLocks noChangeShapeType="1"/>
            </p:cNvSpPr>
            <p:nvPr/>
          </p:nvSpPr>
          <p:spPr bwMode="auto">
            <a:xfrm flipH="1">
              <a:off x="3459" y="2168"/>
              <a:ext cx="351" cy="1"/>
            </a:xfrm>
            <a:prstGeom prst="line">
              <a:avLst/>
            </a:prstGeom>
            <a:noFill/>
            <a:ln w="428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2" name="Freeform 18">
              <a:extLst>
                <a:ext uri="{FF2B5EF4-FFF2-40B4-BE49-F238E27FC236}">
                  <a16:creationId xmlns:a16="http://schemas.microsoft.com/office/drawing/2014/main" id="{8A4F3A06-B7B8-4666-A130-623329599EC2}"/>
                </a:ext>
              </a:extLst>
            </p:cNvPr>
            <p:cNvSpPr>
              <a:spLocks/>
            </p:cNvSpPr>
            <p:nvPr/>
          </p:nvSpPr>
          <p:spPr bwMode="auto">
            <a:xfrm>
              <a:off x="3294" y="2573"/>
              <a:ext cx="73" cy="74"/>
            </a:xfrm>
            <a:custGeom>
              <a:avLst/>
              <a:gdLst>
                <a:gd name="T0" fmla="*/ 55 w 73"/>
                <a:gd name="T1" fmla="*/ 19 h 74"/>
                <a:gd name="T2" fmla="*/ 73 w 73"/>
                <a:gd name="T3" fmla="*/ 56 h 74"/>
                <a:gd name="T4" fmla="*/ 0 w 73"/>
                <a:gd name="T5" fmla="*/ 74 h 74"/>
                <a:gd name="T6" fmla="*/ 18 w 73"/>
                <a:gd name="T7" fmla="*/ 0 h 74"/>
                <a:gd name="T8" fmla="*/ 55 w 73"/>
                <a:gd name="T9" fmla="*/ 19 h 74"/>
                <a:gd name="T10" fmla="*/ 0 60000 65536"/>
                <a:gd name="T11" fmla="*/ 0 60000 65536"/>
                <a:gd name="T12" fmla="*/ 0 60000 65536"/>
                <a:gd name="T13" fmla="*/ 0 60000 65536"/>
                <a:gd name="T14" fmla="*/ 0 60000 65536"/>
                <a:gd name="T15" fmla="*/ 0 w 73"/>
                <a:gd name="T16" fmla="*/ 0 h 74"/>
                <a:gd name="T17" fmla="*/ 73 w 73"/>
                <a:gd name="T18" fmla="*/ 74 h 74"/>
              </a:gdLst>
              <a:ahLst/>
              <a:cxnLst>
                <a:cxn ang="T10">
                  <a:pos x="T0" y="T1"/>
                </a:cxn>
                <a:cxn ang="T11">
                  <a:pos x="T2" y="T3"/>
                </a:cxn>
                <a:cxn ang="T12">
                  <a:pos x="T4" y="T5"/>
                </a:cxn>
                <a:cxn ang="T13">
                  <a:pos x="T6" y="T7"/>
                </a:cxn>
                <a:cxn ang="T14">
                  <a:pos x="T8" y="T9"/>
                </a:cxn>
              </a:cxnLst>
              <a:rect l="T15" t="T16" r="T17" b="T18"/>
              <a:pathLst>
                <a:path w="73" h="74">
                  <a:moveTo>
                    <a:pt x="55" y="19"/>
                  </a:moveTo>
                  <a:lnTo>
                    <a:pt x="73" y="56"/>
                  </a:lnTo>
                  <a:lnTo>
                    <a:pt x="0" y="74"/>
                  </a:lnTo>
                  <a:lnTo>
                    <a:pt x="18" y="0"/>
                  </a:lnTo>
                  <a:lnTo>
                    <a:pt x="55" y="19"/>
                  </a:lnTo>
                  <a:close/>
                </a:path>
              </a:pathLst>
            </a:custGeom>
            <a:solidFill>
              <a:srgbClr val="000000"/>
            </a:solidFill>
            <a:ln w="42863">
              <a:solidFill>
                <a:srgbClr val="000000"/>
              </a:solidFill>
              <a:prstDash val="solid"/>
              <a:round/>
              <a:headEnd/>
              <a:tailEnd/>
            </a:ln>
          </p:spPr>
          <p:txBody>
            <a:bodyPr/>
            <a:lstStyle/>
            <a:p>
              <a:endParaRPr lang="zh-CN" altLang="en-US"/>
            </a:p>
          </p:txBody>
        </p:sp>
        <p:sp>
          <p:nvSpPr>
            <p:cNvPr id="93" name="Line 19">
              <a:extLst>
                <a:ext uri="{FF2B5EF4-FFF2-40B4-BE49-F238E27FC236}">
                  <a16:creationId xmlns:a16="http://schemas.microsoft.com/office/drawing/2014/main" id="{49324EBF-1064-46C0-A322-E9583DFE246A}"/>
                </a:ext>
              </a:extLst>
            </p:cNvPr>
            <p:cNvSpPr>
              <a:spLocks noChangeShapeType="1"/>
            </p:cNvSpPr>
            <p:nvPr/>
          </p:nvSpPr>
          <p:spPr bwMode="auto">
            <a:xfrm flipH="1">
              <a:off x="3349" y="2168"/>
              <a:ext cx="461" cy="424"/>
            </a:xfrm>
            <a:prstGeom prst="line">
              <a:avLst/>
            </a:prstGeom>
            <a:noFill/>
            <a:ln w="428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4" name="Freeform 20">
              <a:extLst>
                <a:ext uri="{FF2B5EF4-FFF2-40B4-BE49-F238E27FC236}">
                  <a16:creationId xmlns:a16="http://schemas.microsoft.com/office/drawing/2014/main" id="{91B366BB-F2FE-4DE3-BB43-2A44AD1D67CC}"/>
                </a:ext>
              </a:extLst>
            </p:cNvPr>
            <p:cNvSpPr>
              <a:spLocks/>
            </p:cNvSpPr>
            <p:nvPr/>
          </p:nvSpPr>
          <p:spPr bwMode="auto">
            <a:xfrm>
              <a:off x="4326" y="1873"/>
              <a:ext cx="74" cy="73"/>
            </a:xfrm>
            <a:custGeom>
              <a:avLst/>
              <a:gdLst>
                <a:gd name="T0" fmla="*/ 19 w 74"/>
                <a:gd name="T1" fmla="*/ 37 h 73"/>
                <a:gd name="T2" fmla="*/ 37 w 74"/>
                <a:gd name="T3" fmla="*/ 0 h 73"/>
                <a:gd name="T4" fmla="*/ 74 w 74"/>
                <a:gd name="T5" fmla="*/ 55 h 73"/>
                <a:gd name="T6" fmla="*/ 0 w 74"/>
                <a:gd name="T7" fmla="*/ 73 h 73"/>
                <a:gd name="T8" fmla="*/ 19 w 74"/>
                <a:gd name="T9" fmla="*/ 37 h 73"/>
                <a:gd name="T10" fmla="*/ 0 60000 65536"/>
                <a:gd name="T11" fmla="*/ 0 60000 65536"/>
                <a:gd name="T12" fmla="*/ 0 60000 65536"/>
                <a:gd name="T13" fmla="*/ 0 60000 65536"/>
                <a:gd name="T14" fmla="*/ 0 60000 65536"/>
                <a:gd name="T15" fmla="*/ 0 w 74"/>
                <a:gd name="T16" fmla="*/ 0 h 73"/>
                <a:gd name="T17" fmla="*/ 74 w 74"/>
                <a:gd name="T18" fmla="*/ 73 h 73"/>
              </a:gdLst>
              <a:ahLst/>
              <a:cxnLst>
                <a:cxn ang="T10">
                  <a:pos x="T0" y="T1"/>
                </a:cxn>
                <a:cxn ang="T11">
                  <a:pos x="T2" y="T3"/>
                </a:cxn>
                <a:cxn ang="T12">
                  <a:pos x="T4" y="T5"/>
                </a:cxn>
                <a:cxn ang="T13">
                  <a:pos x="T6" y="T7"/>
                </a:cxn>
                <a:cxn ang="T14">
                  <a:pos x="T8" y="T9"/>
                </a:cxn>
              </a:cxnLst>
              <a:rect l="T15" t="T16" r="T17" b="T18"/>
              <a:pathLst>
                <a:path w="74" h="73">
                  <a:moveTo>
                    <a:pt x="19" y="37"/>
                  </a:moveTo>
                  <a:lnTo>
                    <a:pt x="37" y="0"/>
                  </a:lnTo>
                  <a:lnTo>
                    <a:pt x="74" y="55"/>
                  </a:lnTo>
                  <a:lnTo>
                    <a:pt x="0" y="73"/>
                  </a:lnTo>
                  <a:lnTo>
                    <a:pt x="19" y="37"/>
                  </a:lnTo>
                  <a:close/>
                </a:path>
              </a:pathLst>
            </a:custGeom>
            <a:solidFill>
              <a:srgbClr val="000000"/>
            </a:solidFill>
            <a:ln w="42863">
              <a:solidFill>
                <a:srgbClr val="000000"/>
              </a:solidFill>
              <a:prstDash val="solid"/>
              <a:round/>
              <a:headEnd/>
              <a:tailEnd/>
            </a:ln>
          </p:spPr>
          <p:txBody>
            <a:bodyPr/>
            <a:lstStyle/>
            <a:p>
              <a:endParaRPr lang="zh-CN" altLang="en-US"/>
            </a:p>
          </p:txBody>
        </p:sp>
        <p:sp>
          <p:nvSpPr>
            <p:cNvPr id="95" name="Line 21">
              <a:extLst>
                <a:ext uri="{FF2B5EF4-FFF2-40B4-BE49-F238E27FC236}">
                  <a16:creationId xmlns:a16="http://schemas.microsoft.com/office/drawing/2014/main" id="{3EDFED98-781D-4CF6-94D0-88FE9F25FA65}"/>
                </a:ext>
              </a:extLst>
            </p:cNvPr>
            <p:cNvSpPr>
              <a:spLocks noChangeShapeType="1"/>
            </p:cNvSpPr>
            <p:nvPr/>
          </p:nvSpPr>
          <p:spPr bwMode="auto">
            <a:xfrm>
              <a:off x="3386" y="1504"/>
              <a:ext cx="940" cy="406"/>
            </a:xfrm>
            <a:prstGeom prst="line">
              <a:avLst/>
            </a:prstGeom>
            <a:noFill/>
            <a:ln w="428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6" name="Freeform 22">
              <a:extLst>
                <a:ext uri="{FF2B5EF4-FFF2-40B4-BE49-F238E27FC236}">
                  <a16:creationId xmlns:a16="http://schemas.microsoft.com/office/drawing/2014/main" id="{6E031610-8C87-4E15-9EA6-7B5862E1CF9A}"/>
                </a:ext>
              </a:extLst>
            </p:cNvPr>
            <p:cNvSpPr>
              <a:spLocks/>
            </p:cNvSpPr>
            <p:nvPr/>
          </p:nvSpPr>
          <p:spPr bwMode="auto">
            <a:xfrm>
              <a:off x="4326" y="2352"/>
              <a:ext cx="74" cy="74"/>
            </a:xfrm>
            <a:custGeom>
              <a:avLst/>
              <a:gdLst>
                <a:gd name="T0" fmla="*/ 19 w 74"/>
                <a:gd name="T1" fmla="*/ 37 h 74"/>
                <a:gd name="T2" fmla="*/ 0 w 74"/>
                <a:gd name="T3" fmla="*/ 0 h 74"/>
                <a:gd name="T4" fmla="*/ 74 w 74"/>
                <a:gd name="T5" fmla="*/ 19 h 74"/>
                <a:gd name="T6" fmla="*/ 19 w 74"/>
                <a:gd name="T7" fmla="*/ 74 h 74"/>
                <a:gd name="T8" fmla="*/ 19 w 74"/>
                <a:gd name="T9" fmla="*/ 37 h 74"/>
                <a:gd name="T10" fmla="*/ 0 60000 65536"/>
                <a:gd name="T11" fmla="*/ 0 60000 65536"/>
                <a:gd name="T12" fmla="*/ 0 60000 65536"/>
                <a:gd name="T13" fmla="*/ 0 60000 65536"/>
                <a:gd name="T14" fmla="*/ 0 60000 65536"/>
                <a:gd name="T15" fmla="*/ 0 w 74"/>
                <a:gd name="T16" fmla="*/ 0 h 74"/>
                <a:gd name="T17" fmla="*/ 74 w 74"/>
                <a:gd name="T18" fmla="*/ 74 h 74"/>
              </a:gdLst>
              <a:ahLst/>
              <a:cxnLst>
                <a:cxn ang="T10">
                  <a:pos x="T0" y="T1"/>
                </a:cxn>
                <a:cxn ang="T11">
                  <a:pos x="T2" y="T3"/>
                </a:cxn>
                <a:cxn ang="T12">
                  <a:pos x="T4" y="T5"/>
                </a:cxn>
                <a:cxn ang="T13">
                  <a:pos x="T6" y="T7"/>
                </a:cxn>
                <a:cxn ang="T14">
                  <a:pos x="T8" y="T9"/>
                </a:cxn>
              </a:cxnLst>
              <a:rect l="T15" t="T16" r="T17" b="T18"/>
              <a:pathLst>
                <a:path w="74" h="74">
                  <a:moveTo>
                    <a:pt x="19" y="37"/>
                  </a:moveTo>
                  <a:lnTo>
                    <a:pt x="0" y="0"/>
                  </a:lnTo>
                  <a:lnTo>
                    <a:pt x="74" y="19"/>
                  </a:lnTo>
                  <a:lnTo>
                    <a:pt x="19" y="74"/>
                  </a:lnTo>
                  <a:lnTo>
                    <a:pt x="19" y="37"/>
                  </a:lnTo>
                  <a:close/>
                </a:path>
              </a:pathLst>
            </a:custGeom>
            <a:solidFill>
              <a:srgbClr val="000000"/>
            </a:solidFill>
            <a:ln w="42863">
              <a:solidFill>
                <a:srgbClr val="000000"/>
              </a:solidFill>
              <a:prstDash val="solid"/>
              <a:round/>
              <a:headEnd/>
              <a:tailEnd/>
            </a:ln>
          </p:spPr>
          <p:txBody>
            <a:bodyPr/>
            <a:lstStyle/>
            <a:p>
              <a:endParaRPr lang="zh-CN" altLang="en-US"/>
            </a:p>
          </p:txBody>
        </p:sp>
        <p:sp>
          <p:nvSpPr>
            <p:cNvPr id="97" name="Line 23">
              <a:extLst>
                <a:ext uri="{FF2B5EF4-FFF2-40B4-BE49-F238E27FC236}">
                  <a16:creationId xmlns:a16="http://schemas.microsoft.com/office/drawing/2014/main" id="{3BF9C292-9DE9-4BEC-BC01-90828EED68E0}"/>
                </a:ext>
              </a:extLst>
            </p:cNvPr>
            <p:cNvSpPr>
              <a:spLocks noChangeShapeType="1"/>
            </p:cNvSpPr>
            <p:nvPr/>
          </p:nvSpPr>
          <p:spPr bwMode="auto">
            <a:xfrm flipV="1">
              <a:off x="3349" y="2407"/>
              <a:ext cx="977" cy="369"/>
            </a:xfrm>
            <a:prstGeom prst="line">
              <a:avLst/>
            </a:prstGeom>
            <a:noFill/>
            <a:ln w="428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8" name="Freeform 24">
              <a:extLst>
                <a:ext uri="{FF2B5EF4-FFF2-40B4-BE49-F238E27FC236}">
                  <a16:creationId xmlns:a16="http://schemas.microsoft.com/office/drawing/2014/main" id="{120A8002-61A3-4BB8-8B31-2D2D7A16F003}"/>
                </a:ext>
              </a:extLst>
            </p:cNvPr>
            <p:cNvSpPr>
              <a:spLocks/>
            </p:cNvSpPr>
            <p:nvPr/>
          </p:nvSpPr>
          <p:spPr bwMode="auto">
            <a:xfrm>
              <a:off x="4326" y="2020"/>
              <a:ext cx="74" cy="74"/>
            </a:xfrm>
            <a:custGeom>
              <a:avLst/>
              <a:gdLst>
                <a:gd name="T0" fmla="*/ 0 w 74"/>
                <a:gd name="T1" fmla="*/ 37 h 74"/>
                <a:gd name="T2" fmla="*/ 0 w 74"/>
                <a:gd name="T3" fmla="*/ 0 h 74"/>
                <a:gd name="T4" fmla="*/ 74 w 74"/>
                <a:gd name="T5" fmla="*/ 37 h 74"/>
                <a:gd name="T6" fmla="*/ 0 w 74"/>
                <a:gd name="T7" fmla="*/ 74 h 74"/>
                <a:gd name="T8" fmla="*/ 0 w 74"/>
                <a:gd name="T9" fmla="*/ 37 h 74"/>
                <a:gd name="T10" fmla="*/ 0 60000 65536"/>
                <a:gd name="T11" fmla="*/ 0 60000 65536"/>
                <a:gd name="T12" fmla="*/ 0 60000 65536"/>
                <a:gd name="T13" fmla="*/ 0 60000 65536"/>
                <a:gd name="T14" fmla="*/ 0 60000 65536"/>
                <a:gd name="T15" fmla="*/ 0 w 74"/>
                <a:gd name="T16" fmla="*/ 0 h 74"/>
                <a:gd name="T17" fmla="*/ 74 w 74"/>
                <a:gd name="T18" fmla="*/ 74 h 74"/>
              </a:gdLst>
              <a:ahLst/>
              <a:cxnLst>
                <a:cxn ang="T10">
                  <a:pos x="T0" y="T1"/>
                </a:cxn>
                <a:cxn ang="T11">
                  <a:pos x="T2" y="T3"/>
                </a:cxn>
                <a:cxn ang="T12">
                  <a:pos x="T4" y="T5"/>
                </a:cxn>
                <a:cxn ang="T13">
                  <a:pos x="T6" y="T7"/>
                </a:cxn>
                <a:cxn ang="T14">
                  <a:pos x="T8" y="T9"/>
                </a:cxn>
              </a:cxnLst>
              <a:rect l="T15" t="T16" r="T17" b="T18"/>
              <a:pathLst>
                <a:path w="74" h="74">
                  <a:moveTo>
                    <a:pt x="0" y="37"/>
                  </a:moveTo>
                  <a:lnTo>
                    <a:pt x="0" y="0"/>
                  </a:lnTo>
                  <a:lnTo>
                    <a:pt x="74" y="37"/>
                  </a:lnTo>
                  <a:lnTo>
                    <a:pt x="0" y="74"/>
                  </a:lnTo>
                  <a:lnTo>
                    <a:pt x="0" y="37"/>
                  </a:lnTo>
                  <a:close/>
                </a:path>
              </a:pathLst>
            </a:custGeom>
            <a:solidFill>
              <a:srgbClr val="000000"/>
            </a:solidFill>
            <a:ln w="42863">
              <a:solidFill>
                <a:srgbClr val="000000"/>
              </a:solidFill>
              <a:prstDash val="solid"/>
              <a:round/>
              <a:headEnd/>
              <a:tailEnd/>
            </a:ln>
          </p:spPr>
          <p:txBody>
            <a:bodyPr/>
            <a:lstStyle/>
            <a:p>
              <a:endParaRPr lang="zh-CN" altLang="en-US"/>
            </a:p>
          </p:txBody>
        </p:sp>
        <p:sp>
          <p:nvSpPr>
            <p:cNvPr id="99" name="Line 25">
              <a:extLst>
                <a:ext uri="{FF2B5EF4-FFF2-40B4-BE49-F238E27FC236}">
                  <a16:creationId xmlns:a16="http://schemas.microsoft.com/office/drawing/2014/main" id="{FCC38082-B542-4692-A561-3AA103148377}"/>
                </a:ext>
              </a:extLst>
            </p:cNvPr>
            <p:cNvSpPr>
              <a:spLocks noChangeShapeType="1"/>
            </p:cNvSpPr>
            <p:nvPr/>
          </p:nvSpPr>
          <p:spPr bwMode="auto">
            <a:xfrm>
              <a:off x="3367" y="2057"/>
              <a:ext cx="959" cy="1"/>
            </a:xfrm>
            <a:prstGeom prst="line">
              <a:avLst/>
            </a:prstGeom>
            <a:noFill/>
            <a:ln w="428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0" name="Rectangle 26">
              <a:extLst>
                <a:ext uri="{FF2B5EF4-FFF2-40B4-BE49-F238E27FC236}">
                  <a16:creationId xmlns:a16="http://schemas.microsoft.com/office/drawing/2014/main" id="{9252BA08-9307-456F-B150-BDA91A176A99}"/>
                </a:ext>
              </a:extLst>
            </p:cNvPr>
            <p:cNvSpPr>
              <a:spLocks noChangeArrowheads="1"/>
            </p:cNvSpPr>
            <p:nvPr/>
          </p:nvSpPr>
          <p:spPr bwMode="auto">
            <a:xfrm>
              <a:off x="1412" y="2066"/>
              <a:ext cx="194"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新細明體" panose="02020500000000000000" pitchFamily="18" charset="-120"/>
                </a:rPr>
                <a:t>FE</a:t>
              </a:r>
              <a:endParaRPr lang="en-GB" altLang="zh-TW">
                <a:latin typeface="Times" panose="02020603050405020304" pitchFamily="18" charset="0"/>
                <a:ea typeface="新細明體" panose="02020500000000000000" pitchFamily="18" charset="-120"/>
              </a:endParaRPr>
            </a:p>
          </p:txBody>
        </p:sp>
        <p:sp>
          <p:nvSpPr>
            <p:cNvPr id="101" name="Rectangle 27">
              <a:extLst>
                <a:ext uri="{FF2B5EF4-FFF2-40B4-BE49-F238E27FC236}">
                  <a16:creationId xmlns:a16="http://schemas.microsoft.com/office/drawing/2014/main" id="{6E5628B6-90C9-474C-8DA8-02A17DE75F7C}"/>
                </a:ext>
              </a:extLst>
            </p:cNvPr>
            <p:cNvSpPr>
              <a:spLocks noChangeArrowheads="1"/>
            </p:cNvSpPr>
            <p:nvPr/>
          </p:nvSpPr>
          <p:spPr bwMode="auto">
            <a:xfrm>
              <a:off x="582" y="2066"/>
              <a:ext cx="110"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新細明體" panose="02020500000000000000" pitchFamily="18" charset="-120"/>
                </a:rPr>
                <a:t>C</a:t>
              </a:r>
              <a:endParaRPr lang="en-GB" altLang="zh-TW">
                <a:latin typeface="Times" panose="02020603050405020304" pitchFamily="18" charset="0"/>
                <a:ea typeface="新細明體" panose="02020500000000000000" pitchFamily="18" charset="-120"/>
              </a:endParaRPr>
            </a:p>
          </p:txBody>
        </p:sp>
        <p:sp>
          <p:nvSpPr>
            <p:cNvPr id="102" name="Oval 28">
              <a:extLst>
                <a:ext uri="{FF2B5EF4-FFF2-40B4-BE49-F238E27FC236}">
                  <a16:creationId xmlns:a16="http://schemas.microsoft.com/office/drawing/2014/main" id="{F7654383-A7A5-4E12-BA08-5575E8AAD6B7}"/>
                </a:ext>
              </a:extLst>
            </p:cNvPr>
            <p:cNvSpPr>
              <a:spLocks noChangeArrowheads="1"/>
            </p:cNvSpPr>
            <p:nvPr/>
          </p:nvSpPr>
          <p:spPr bwMode="auto">
            <a:xfrm>
              <a:off x="343" y="1854"/>
              <a:ext cx="627" cy="609"/>
            </a:xfrm>
            <a:prstGeom prst="ellipse">
              <a:avLst/>
            </a:prstGeom>
            <a:noFill/>
            <a:ln w="428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03" name="Oval 29">
              <a:extLst>
                <a:ext uri="{FF2B5EF4-FFF2-40B4-BE49-F238E27FC236}">
                  <a16:creationId xmlns:a16="http://schemas.microsoft.com/office/drawing/2014/main" id="{D923C3F2-7822-4357-8CDD-515538EEA952}"/>
                </a:ext>
              </a:extLst>
            </p:cNvPr>
            <p:cNvSpPr>
              <a:spLocks noChangeArrowheads="1"/>
            </p:cNvSpPr>
            <p:nvPr/>
          </p:nvSpPr>
          <p:spPr bwMode="auto">
            <a:xfrm>
              <a:off x="2759" y="1854"/>
              <a:ext cx="627" cy="609"/>
            </a:xfrm>
            <a:prstGeom prst="ellipse">
              <a:avLst/>
            </a:prstGeom>
            <a:solidFill>
              <a:srgbClr val="FFFFFF"/>
            </a:solidFill>
            <a:ln w="42863">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04" name="Rectangle 30">
              <a:extLst>
                <a:ext uri="{FF2B5EF4-FFF2-40B4-BE49-F238E27FC236}">
                  <a16:creationId xmlns:a16="http://schemas.microsoft.com/office/drawing/2014/main" id="{8CDC6992-A1D1-44A6-BA6F-5B7E58B02BE9}"/>
                </a:ext>
              </a:extLst>
            </p:cNvPr>
            <p:cNvSpPr>
              <a:spLocks noChangeArrowheads="1"/>
            </p:cNvSpPr>
            <p:nvPr/>
          </p:nvSpPr>
          <p:spPr bwMode="auto">
            <a:xfrm>
              <a:off x="2940" y="2066"/>
              <a:ext cx="237"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新細明體" panose="02020500000000000000" pitchFamily="18" charset="-120"/>
                </a:rPr>
                <a:t>RM</a:t>
              </a:r>
              <a:endParaRPr lang="en-GB" altLang="zh-TW">
                <a:latin typeface="Times" panose="02020603050405020304" pitchFamily="18" charset="0"/>
                <a:ea typeface="新細明體" panose="02020500000000000000" pitchFamily="18" charset="-120"/>
              </a:endParaRPr>
            </a:p>
          </p:txBody>
        </p:sp>
        <p:sp>
          <p:nvSpPr>
            <p:cNvPr id="105" name="Rectangle 31">
              <a:extLst>
                <a:ext uri="{FF2B5EF4-FFF2-40B4-BE49-F238E27FC236}">
                  <a16:creationId xmlns:a16="http://schemas.microsoft.com/office/drawing/2014/main" id="{3AC4B541-559B-4CD9-B4A7-C8932B286D01}"/>
                </a:ext>
              </a:extLst>
            </p:cNvPr>
            <p:cNvSpPr>
              <a:spLocks noChangeArrowheads="1"/>
            </p:cNvSpPr>
            <p:nvPr/>
          </p:nvSpPr>
          <p:spPr bwMode="auto">
            <a:xfrm>
              <a:off x="1302" y="1946"/>
              <a:ext cx="443" cy="443"/>
            </a:xfrm>
            <a:prstGeom prst="rect">
              <a:avLst/>
            </a:prstGeom>
            <a:noFill/>
            <a:ln w="428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06" name="Oval 32">
              <a:extLst>
                <a:ext uri="{FF2B5EF4-FFF2-40B4-BE49-F238E27FC236}">
                  <a16:creationId xmlns:a16="http://schemas.microsoft.com/office/drawing/2014/main" id="{B8AEEF96-20E0-47C0-8354-F59AE9E02501}"/>
                </a:ext>
              </a:extLst>
            </p:cNvPr>
            <p:cNvSpPr>
              <a:spLocks noChangeArrowheads="1"/>
            </p:cNvSpPr>
            <p:nvPr/>
          </p:nvSpPr>
          <p:spPr bwMode="auto">
            <a:xfrm>
              <a:off x="2759" y="1135"/>
              <a:ext cx="627" cy="609"/>
            </a:xfrm>
            <a:prstGeom prst="ellipse">
              <a:avLst/>
            </a:prstGeom>
            <a:solidFill>
              <a:srgbClr val="FFFFFF"/>
            </a:solidFill>
            <a:ln w="42863">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07" name="Rectangle 33">
              <a:extLst>
                <a:ext uri="{FF2B5EF4-FFF2-40B4-BE49-F238E27FC236}">
                  <a16:creationId xmlns:a16="http://schemas.microsoft.com/office/drawing/2014/main" id="{BF103324-FBE2-46C2-A5A8-8F93B90FF6E0}"/>
                </a:ext>
              </a:extLst>
            </p:cNvPr>
            <p:cNvSpPr>
              <a:spLocks noChangeArrowheads="1"/>
            </p:cNvSpPr>
            <p:nvPr/>
          </p:nvSpPr>
          <p:spPr bwMode="auto">
            <a:xfrm>
              <a:off x="2940" y="1329"/>
              <a:ext cx="237"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新細明體" panose="02020500000000000000" pitchFamily="18" charset="-120"/>
                </a:rPr>
                <a:t>RM</a:t>
              </a:r>
              <a:endParaRPr lang="en-GB" altLang="zh-TW">
                <a:latin typeface="Times" panose="02020603050405020304" pitchFamily="18" charset="0"/>
                <a:ea typeface="新細明體" panose="02020500000000000000" pitchFamily="18" charset="-120"/>
              </a:endParaRPr>
            </a:p>
          </p:txBody>
        </p:sp>
        <p:sp>
          <p:nvSpPr>
            <p:cNvPr id="108" name="Oval 34">
              <a:extLst>
                <a:ext uri="{FF2B5EF4-FFF2-40B4-BE49-F238E27FC236}">
                  <a16:creationId xmlns:a16="http://schemas.microsoft.com/office/drawing/2014/main" id="{E66CB845-D268-4434-BFAB-884CCA523E03}"/>
                </a:ext>
              </a:extLst>
            </p:cNvPr>
            <p:cNvSpPr>
              <a:spLocks noChangeArrowheads="1"/>
            </p:cNvSpPr>
            <p:nvPr/>
          </p:nvSpPr>
          <p:spPr bwMode="auto">
            <a:xfrm>
              <a:off x="2759" y="2592"/>
              <a:ext cx="627" cy="608"/>
            </a:xfrm>
            <a:prstGeom prst="ellipse">
              <a:avLst/>
            </a:prstGeom>
            <a:solidFill>
              <a:srgbClr val="FFFFFF"/>
            </a:solidFill>
            <a:ln w="42863">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09" name="Rectangle 35">
              <a:extLst>
                <a:ext uri="{FF2B5EF4-FFF2-40B4-BE49-F238E27FC236}">
                  <a16:creationId xmlns:a16="http://schemas.microsoft.com/office/drawing/2014/main" id="{A6BFE502-E734-4B0B-93D5-5557E034D063}"/>
                </a:ext>
              </a:extLst>
            </p:cNvPr>
            <p:cNvSpPr>
              <a:spLocks noChangeArrowheads="1"/>
            </p:cNvSpPr>
            <p:nvPr/>
          </p:nvSpPr>
          <p:spPr bwMode="auto">
            <a:xfrm>
              <a:off x="2940" y="2804"/>
              <a:ext cx="237"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新細明體" panose="02020500000000000000" pitchFamily="18" charset="-120"/>
                </a:rPr>
                <a:t>RM</a:t>
              </a:r>
              <a:endParaRPr lang="en-GB" altLang="zh-TW">
                <a:latin typeface="Times" panose="02020603050405020304" pitchFamily="18" charset="0"/>
                <a:ea typeface="新細明體" panose="02020500000000000000" pitchFamily="18" charset="-120"/>
              </a:endParaRPr>
            </a:p>
          </p:txBody>
        </p:sp>
        <p:sp>
          <p:nvSpPr>
            <p:cNvPr id="110" name="Line 36">
              <a:extLst>
                <a:ext uri="{FF2B5EF4-FFF2-40B4-BE49-F238E27FC236}">
                  <a16:creationId xmlns:a16="http://schemas.microsoft.com/office/drawing/2014/main" id="{7AA3C0AF-CA47-4EF9-B6E8-01FCAD571529}"/>
                </a:ext>
              </a:extLst>
            </p:cNvPr>
            <p:cNvSpPr>
              <a:spLocks noChangeShapeType="1"/>
            </p:cNvSpPr>
            <p:nvPr/>
          </p:nvSpPr>
          <p:spPr bwMode="auto">
            <a:xfrm>
              <a:off x="1726" y="2149"/>
              <a:ext cx="609" cy="1"/>
            </a:xfrm>
            <a:prstGeom prst="line">
              <a:avLst/>
            </a:prstGeom>
            <a:noFill/>
            <a:ln w="428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11" name="Freeform 37">
              <a:extLst>
                <a:ext uri="{FF2B5EF4-FFF2-40B4-BE49-F238E27FC236}">
                  <a16:creationId xmlns:a16="http://schemas.microsoft.com/office/drawing/2014/main" id="{26835558-5CA7-4023-ABA8-9AB0FA739735}"/>
                </a:ext>
              </a:extLst>
            </p:cNvPr>
            <p:cNvSpPr>
              <a:spLocks/>
            </p:cNvSpPr>
            <p:nvPr/>
          </p:nvSpPr>
          <p:spPr bwMode="auto">
            <a:xfrm>
              <a:off x="1192" y="2131"/>
              <a:ext cx="92" cy="55"/>
            </a:xfrm>
            <a:custGeom>
              <a:avLst/>
              <a:gdLst>
                <a:gd name="T0" fmla="*/ 0 w 92"/>
                <a:gd name="T1" fmla="*/ 18 h 55"/>
                <a:gd name="T2" fmla="*/ 0 w 92"/>
                <a:gd name="T3" fmla="*/ 0 h 55"/>
                <a:gd name="T4" fmla="*/ 92 w 92"/>
                <a:gd name="T5" fmla="*/ 18 h 55"/>
                <a:gd name="T6" fmla="*/ 0 w 92"/>
                <a:gd name="T7" fmla="*/ 55 h 55"/>
                <a:gd name="T8" fmla="*/ 0 w 92"/>
                <a:gd name="T9" fmla="*/ 18 h 55"/>
                <a:gd name="T10" fmla="*/ 0 60000 65536"/>
                <a:gd name="T11" fmla="*/ 0 60000 65536"/>
                <a:gd name="T12" fmla="*/ 0 60000 65536"/>
                <a:gd name="T13" fmla="*/ 0 60000 65536"/>
                <a:gd name="T14" fmla="*/ 0 60000 65536"/>
                <a:gd name="T15" fmla="*/ 0 w 92"/>
                <a:gd name="T16" fmla="*/ 0 h 55"/>
                <a:gd name="T17" fmla="*/ 92 w 92"/>
                <a:gd name="T18" fmla="*/ 55 h 55"/>
              </a:gdLst>
              <a:ahLst/>
              <a:cxnLst>
                <a:cxn ang="T10">
                  <a:pos x="T0" y="T1"/>
                </a:cxn>
                <a:cxn ang="T11">
                  <a:pos x="T2" y="T3"/>
                </a:cxn>
                <a:cxn ang="T12">
                  <a:pos x="T4" y="T5"/>
                </a:cxn>
                <a:cxn ang="T13">
                  <a:pos x="T6" y="T7"/>
                </a:cxn>
                <a:cxn ang="T14">
                  <a:pos x="T8" y="T9"/>
                </a:cxn>
              </a:cxnLst>
              <a:rect l="T15" t="T16" r="T17" b="T18"/>
              <a:pathLst>
                <a:path w="92" h="55">
                  <a:moveTo>
                    <a:pt x="0" y="18"/>
                  </a:moveTo>
                  <a:lnTo>
                    <a:pt x="0" y="0"/>
                  </a:lnTo>
                  <a:lnTo>
                    <a:pt x="92" y="18"/>
                  </a:lnTo>
                  <a:lnTo>
                    <a:pt x="0" y="55"/>
                  </a:lnTo>
                  <a:lnTo>
                    <a:pt x="0" y="18"/>
                  </a:lnTo>
                  <a:close/>
                </a:path>
              </a:pathLst>
            </a:custGeom>
            <a:solidFill>
              <a:srgbClr val="000000"/>
            </a:solidFill>
            <a:ln w="42863">
              <a:solidFill>
                <a:srgbClr val="000000"/>
              </a:solidFill>
              <a:prstDash val="solid"/>
              <a:round/>
              <a:headEnd/>
              <a:tailEnd/>
            </a:ln>
          </p:spPr>
          <p:txBody>
            <a:bodyPr/>
            <a:lstStyle/>
            <a:p>
              <a:endParaRPr lang="zh-CN" altLang="en-US"/>
            </a:p>
          </p:txBody>
        </p:sp>
        <p:sp>
          <p:nvSpPr>
            <p:cNvPr id="112" name="Freeform 38">
              <a:extLst>
                <a:ext uri="{FF2B5EF4-FFF2-40B4-BE49-F238E27FC236}">
                  <a16:creationId xmlns:a16="http://schemas.microsoft.com/office/drawing/2014/main" id="{FAE79193-74A2-449E-91EE-137CCAB693AC}"/>
                </a:ext>
              </a:extLst>
            </p:cNvPr>
            <p:cNvSpPr>
              <a:spLocks/>
            </p:cNvSpPr>
            <p:nvPr/>
          </p:nvSpPr>
          <p:spPr bwMode="auto">
            <a:xfrm>
              <a:off x="952" y="2131"/>
              <a:ext cx="92" cy="55"/>
            </a:xfrm>
            <a:custGeom>
              <a:avLst/>
              <a:gdLst>
                <a:gd name="T0" fmla="*/ 92 w 92"/>
                <a:gd name="T1" fmla="*/ 18 h 55"/>
                <a:gd name="T2" fmla="*/ 92 w 92"/>
                <a:gd name="T3" fmla="*/ 55 h 55"/>
                <a:gd name="T4" fmla="*/ 0 w 92"/>
                <a:gd name="T5" fmla="*/ 18 h 55"/>
                <a:gd name="T6" fmla="*/ 92 w 92"/>
                <a:gd name="T7" fmla="*/ 0 h 55"/>
                <a:gd name="T8" fmla="*/ 92 w 92"/>
                <a:gd name="T9" fmla="*/ 18 h 55"/>
                <a:gd name="T10" fmla="*/ 0 60000 65536"/>
                <a:gd name="T11" fmla="*/ 0 60000 65536"/>
                <a:gd name="T12" fmla="*/ 0 60000 65536"/>
                <a:gd name="T13" fmla="*/ 0 60000 65536"/>
                <a:gd name="T14" fmla="*/ 0 60000 65536"/>
                <a:gd name="T15" fmla="*/ 0 w 92"/>
                <a:gd name="T16" fmla="*/ 0 h 55"/>
                <a:gd name="T17" fmla="*/ 92 w 92"/>
                <a:gd name="T18" fmla="*/ 55 h 55"/>
              </a:gdLst>
              <a:ahLst/>
              <a:cxnLst>
                <a:cxn ang="T10">
                  <a:pos x="T0" y="T1"/>
                </a:cxn>
                <a:cxn ang="T11">
                  <a:pos x="T2" y="T3"/>
                </a:cxn>
                <a:cxn ang="T12">
                  <a:pos x="T4" y="T5"/>
                </a:cxn>
                <a:cxn ang="T13">
                  <a:pos x="T6" y="T7"/>
                </a:cxn>
                <a:cxn ang="T14">
                  <a:pos x="T8" y="T9"/>
                </a:cxn>
              </a:cxnLst>
              <a:rect l="T15" t="T16" r="T17" b="T18"/>
              <a:pathLst>
                <a:path w="92" h="55">
                  <a:moveTo>
                    <a:pt x="92" y="18"/>
                  </a:moveTo>
                  <a:lnTo>
                    <a:pt x="92" y="55"/>
                  </a:lnTo>
                  <a:lnTo>
                    <a:pt x="0" y="18"/>
                  </a:lnTo>
                  <a:lnTo>
                    <a:pt x="92" y="0"/>
                  </a:lnTo>
                  <a:lnTo>
                    <a:pt x="92" y="18"/>
                  </a:lnTo>
                  <a:close/>
                </a:path>
              </a:pathLst>
            </a:custGeom>
            <a:solidFill>
              <a:srgbClr val="000000"/>
            </a:solidFill>
            <a:ln w="42863">
              <a:solidFill>
                <a:srgbClr val="000000"/>
              </a:solidFill>
              <a:prstDash val="solid"/>
              <a:round/>
              <a:headEnd/>
              <a:tailEnd/>
            </a:ln>
          </p:spPr>
          <p:txBody>
            <a:bodyPr/>
            <a:lstStyle/>
            <a:p>
              <a:endParaRPr lang="zh-CN" altLang="en-US"/>
            </a:p>
          </p:txBody>
        </p:sp>
        <p:sp>
          <p:nvSpPr>
            <p:cNvPr id="113" name="Line 39">
              <a:extLst>
                <a:ext uri="{FF2B5EF4-FFF2-40B4-BE49-F238E27FC236}">
                  <a16:creationId xmlns:a16="http://schemas.microsoft.com/office/drawing/2014/main" id="{EE40B787-EDEB-453E-B78D-F379A54C3DA3}"/>
                </a:ext>
              </a:extLst>
            </p:cNvPr>
            <p:cNvSpPr>
              <a:spLocks noChangeShapeType="1"/>
            </p:cNvSpPr>
            <p:nvPr/>
          </p:nvSpPr>
          <p:spPr bwMode="auto">
            <a:xfrm flipH="1">
              <a:off x="1044" y="2149"/>
              <a:ext cx="129" cy="1"/>
            </a:xfrm>
            <a:prstGeom prst="line">
              <a:avLst/>
            </a:prstGeom>
            <a:noFill/>
            <a:ln w="428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14" name="Freeform 40">
              <a:extLst>
                <a:ext uri="{FF2B5EF4-FFF2-40B4-BE49-F238E27FC236}">
                  <a16:creationId xmlns:a16="http://schemas.microsoft.com/office/drawing/2014/main" id="{153DA42F-D7F0-4729-9B39-D7F5969FC5A1}"/>
                </a:ext>
              </a:extLst>
            </p:cNvPr>
            <p:cNvSpPr>
              <a:spLocks/>
            </p:cNvSpPr>
            <p:nvPr/>
          </p:nvSpPr>
          <p:spPr bwMode="auto">
            <a:xfrm>
              <a:off x="2759" y="1633"/>
              <a:ext cx="74" cy="92"/>
            </a:xfrm>
            <a:custGeom>
              <a:avLst/>
              <a:gdLst>
                <a:gd name="T0" fmla="*/ 18 w 74"/>
                <a:gd name="T1" fmla="*/ 55 h 92"/>
                <a:gd name="T2" fmla="*/ 0 w 74"/>
                <a:gd name="T3" fmla="*/ 37 h 92"/>
                <a:gd name="T4" fmla="*/ 74 w 74"/>
                <a:gd name="T5" fmla="*/ 0 h 92"/>
                <a:gd name="T6" fmla="*/ 55 w 74"/>
                <a:gd name="T7" fmla="*/ 92 h 92"/>
                <a:gd name="T8" fmla="*/ 18 w 74"/>
                <a:gd name="T9" fmla="*/ 55 h 92"/>
                <a:gd name="T10" fmla="*/ 0 60000 65536"/>
                <a:gd name="T11" fmla="*/ 0 60000 65536"/>
                <a:gd name="T12" fmla="*/ 0 60000 65536"/>
                <a:gd name="T13" fmla="*/ 0 60000 65536"/>
                <a:gd name="T14" fmla="*/ 0 60000 65536"/>
                <a:gd name="T15" fmla="*/ 0 w 74"/>
                <a:gd name="T16" fmla="*/ 0 h 92"/>
                <a:gd name="T17" fmla="*/ 74 w 74"/>
                <a:gd name="T18" fmla="*/ 92 h 92"/>
              </a:gdLst>
              <a:ahLst/>
              <a:cxnLst>
                <a:cxn ang="T10">
                  <a:pos x="T0" y="T1"/>
                </a:cxn>
                <a:cxn ang="T11">
                  <a:pos x="T2" y="T3"/>
                </a:cxn>
                <a:cxn ang="T12">
                  <a:pos x="T4" y="T5"/>
                </a:cxn>
                <a:cxn ang="T13">
                  <a:pos x="T6" y="T7"/>
                </a:cxn>
                <a:cxn ang="T14">
                  <a:pos x="T8" y="T9"/>
                </a:cxn>
              </a:cxnLst>
              <a:rect l="T15" t="T16" r="T17" b="T18"/>
              <a:pathLst>
                <a:path w="74" h="92">
                  <a:moveTo>
                    <a:pt x="18" y="55"/>
                  </a:moveTo>
                  <a:lnTo>
                    <a:pt x="0" y="37"/>
                  </a:lnTo>
                  <a:lnTo>
                    <a:pt x="74" y="0"/>
                  </a:lnTo>
                  <a:lnTo>
                    <a:pt x="55" y="92"/>
                  </a:lnTo>
                  <a:lnTo>
                    <a:pt x="18" y="55"/>
                  </a:lnTo>
                  <a:close/>
                </a:path>
              </a:pathLst>
            </a:custGeom>
            <a:solidFill>
              <a:srgbClr val="000000"/>
            </a:solidFill>
            <a:ln w="42863">
              <a:solidFill>
                <a:srgbClr val="000000"/>
              </a:solidFill>
              <a:prstDash val="solid"/>
              <a:round/>
              <a:headEnd/>
              <a:tailEnd/>
            </a:ln>
          </p:spPr>
          <p:txBody>
            <a:bodyPr/>
            <a:lstStyle/>
            <a:p>
              <a:endParaRPr lang="zh-CN" altLang="en-US"/>
            </a:p>
          </p:txBody>
        </p:sp>
        <p:sp>
          <p:nvSpPr>
            <p:cNvPr id="115" name="Line 41">
              <a:extLst>
                <a:ext uri="{FF2B5EF4-FFF2-40B4-BE49-F238E27FC236}">
                  <a16:creationId xmlns:a16="http://schemas.microsoft.com/office/drawing/2014/main" id="{8DC3D451-290F-40BC-BD5A-4C3196386A5D}"/>
                </a:ext>
              </a:extLst>
            </p:cNvPr>
            <p:cNvSpPr>
              <a:spLocks noChangeShapeType="1"/>
            </p:cNvSpPr>
            <p:nvPr/>
          </p:nvSpPr>
          <p:spPr bwMode="auto">
            <a:xfrm flipV="1">
              <a:off x="2335" y="1707"/>
              <a:ext cx="442" cy="461"/>
            </a:xfrm>
            <a:prstGeom prst="line">
              <a:avLst/>
            </a:prstGeom>
            <a:noFill/>
            <a:ln w="428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16" name="Freeform 42">
              <a:extLst>
                <a:ext uri="{FF2B5EF4-FFF2-40B4-BE49-F238E27FC236}">
                  <a16:creationId xmlns:a16="http://schemas.microsoft.com/office/drawing/2014/main" id="{EB6DD137-1C50-4354-9E4D-6E77C9F41AFE}"/>
                </a:ext>
              </a:extLst>
            </p:cNvPr>
            <p:cNvSpPr>
              <a:spLocks/>
            </p:cNvSpPr>
            <p:nvPr/>
          </p:nvSpPr>
          <p:spPr bwMode="auto">
            <a:xfrm>
              <a:off x="2704" y="2112"/>
              <a:ext cx="73" cy="93"/>
            </a:xfrm>
            <a:custGeom>
              <a:avLst/>
              <a:gdLst>
                <a:gd name="T0" fmla="*/ 0 w 73"/>
                <a:gd name="T1" fmla="*/ 56 h 93"/>
                <a:gd name="T2" fmla="*/ 0 w 73"/>
                <a:gd name="T3" fmla="*/ 0 h 93"/>
                <a:gd name="T4" fmla="*/ 73 w 73"/>
                <a:gd name="T5" fmla="*/ 56 h 93"/>
                <a:gd name="T6" fmla="*/ 0 w 73"/>
                <a:gd name="T7" fmla="*/ 93 h 93"/>
                <a:gd name="T8" fmla="*/ 0 w 73"/>
                <a:gd name="T9" fmla="*/ 56 h 93"/>
                <a:gd name="T10" fmla="*/ 0 60000 65536"/>
                <a:gd name="T11" fmla="*/ 0 60000 65536"/>
                <a:gd name="T12" fmla="*/ 0 60000 65536"/>
                <a:gd name="T13" fmla="*/ 0 60000 65536"/>
                <a:gd name="T14" fmla="*/ 0 60000 65536"/>
                <a:gd name="T15" fmla="*/ 0 w 73"/>
                <a:gd name="T16" fmla="*/ 0 h 93"/>
                <a:gd name="T17" fmla="*/ 73 w 73"/>
                <a:gd name="T18" fmla="*/ 93 h 93"/>
              </a:gdLst>
              <a:ahLst/>
              <a:cxnLst>
                <a:cxn ang="T10">
                  <a:pos x="T0" y="T1"/>
                </a:cxn>
                <a:cxn ang="T11">
                  <a:pos x="T2" y="T3"/>
                </a:cxn>
                <a:cxn ang="T12">
                  <a:pos x="T4" y="T5"/>
                </a:cxn>
                <a:cxn ang="T13">
                  <a:pos x="T6" y="T7"/>
                </a:cxn>
                <a:cxn ang="T14">
                  <a:pos x="T8" y="T9"/>
                </a:cxn>
              </a:cxnLst>
              <a:rect l="T15" t="T16" r="T17" b="T18"/>
              <a:pathLst>
                <a:path w="73" h="93">
                  <a:moveTo>
                    <a:pt x="0" y="56"/>
                  </a:moveTo>
                  <a:lnTo>
                    <a:pt x="0" y="0"/>
                  </a:lnTo>
                  <a:lnTo>
                    <a:pt x="73" y="56"/>
                  </a:lnTo>
                  <a:lnTo>
                    <a:pt x="0" y="93"/>
                  </a:lnTo>
                  <a:lnTo>
                    <a:pt x="0" y="56"/>
                  </a:lnTo>
                  <a:close/>
                </a:path>
              </a:pathLst>
            </a:custGeom>
            <a:solidFill>
              <a:srgbClr val="000000"/>
            </a:solidFill>
            <a:ln w="42863">
              <a:solidFill>
                <a:srgbClr val="000000"/>
              </a:solidFill>
              <a:prstDash val="solid"/>
              <a:round/>
              <a:headEnd/>
              <a:tailEnd/>
            </a:ln>
          </p:spPr>
          <p:txBody>
            <a:bodyPr/>
            <a:lstStyle/>
            <a:p>
              <a:endParaRPr lang="zh-CN" altLang="en-US"/>
            </a:p>
          </p:txBody>
        </p:sp>
        <p:sp>
          <p:nvSpPr>
            <p:cNvPr id="117" name="Line 43">
              <a:extLst>
                <a:ext uri="{FF2B5EF4-FFF2-40B4-BE49-F238E27FC236}">
                  <a16:creationId xmlns:a16="http://schemas.microsoft.com/office/drawing/2014/main" id="{63EC5579-A61C-4F67-ACBC-DC2BD285AB12}"/>
                </a:ext>
              </a:extLst>
            </p:cNvPr>
            <p:cNvSpPr>
              <a:spLocks noChangeShapeType="1"/>
            </p:cNvSpPr>
            <p:nvPr/>
          </p:nvSpPr>
          <p:spPr bwMode="auto">
            <a:xfrm>
              <a:off x="2353" y="2168"/>
              <a:ext cx="332" cy="1"/>
            </a:xfrm>
            <a:prstGeom prst="line">
              <a:avLst/>
            </a:prstGeom>
            <a:noFill/>
            <a:ln w="428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18" name="Freeform 44">
              <a:extLst>
                <a:ext uri="{FF2B5EF4-FFF2-40B4-BE49-F238E27FC236}">
                  <a16:creationId xmlns:a16="http://schemas.microsoft.com/office/drawing/2014/main" id="{069D5742-19B5-4AD9-A5DA-2826C384FBBC}"/>
                </a:ext>
              </a:extLst>
            </p:cNvPr>
            <p:cNvSpPr>
              <a:spLocks/>
            </p:cNvSpPr>
            <p:nvPr/>
          </p:nvSpPr>
          <p:spPr bwMode="auto">
            <a:xfrm>
              <a:off x="2777" y="2573"/>
              <a:ext cx="74" cy="74"/>
            </a:xfrm>
            <a:custGeom>
              <a:avLst/>
              <a:gdLst>
                <a:gd name="T0" fmla="*/ 19 w 74"/>
                <a:gd name="T1" fmla="*/ 19 h 74"/>
                <a:gd name="T2" fmla="*/ 56 w 74"/>
                <a:gd name="T3" fmla="*/ 0 h 74"/>
                <a:gd name="T4" fmla="*/ 74 w 74"/>
                <a:gd name="T5" fmla="*/ 74 h 74"/>
                <a:gd name="T6" fmla="*/ 0 w 74"/>
                <a:gd name="T7" fmla="*/ 56 h 74"/>
                <a:gd name="T8" fmla="*/ 19 w 74"/>
                <a:gd name="T9" fmla="*/ 19 h 74"/>
                <a:gd name="T10" fmla="*/ 0 60000 65536"/>
                <a:gd name="T11" fmla="*/ 0 60000 65536"/>
                <a:gd name="T12" fmla="*/ 0 60000 65536"/>
                <a:gd name="T13" fmla="*/ 0 60000 65536"/>
                <a:gd name="T14" fmla="*/ 0 60000 65536"/>
                <a:gd name="T15" fmla="*/ 0 w 74"/>
                <a:gd name="T16" fmla="*/ 0 h 74"/>
                <a:gd name="T17" fmla="*/ 74 w 74"/>
                <a:gd name="T18" fmla="*/ 74 h 74"/>
              </a:gdLst>
              <a:ahLst/>
              <a:cxnLst>
                <a:cxn ang="T10">
                  <a:pos x="T0" y="T1"/>
                </a:cxn>
                <a:cxn ang="T11">
                  <a:pos x="T2" y="T3"/>
                </a:cxn>
                <a:cxn ang="T12">
                  <a:pos x="T4" y="T5"/>
                </a:cxn>
                <a:cxn ang="T13">
                  <a:pos x="T6" y="T7"/>
                </a:cxn>
                <a:cxn ang="T14">
                  <a:pos x="T8" y="T9"/>
                </a:cxn>
              </a:cxnLst>
              <a:rect l="T15" t="T16" r="T17" b="T18"/>
              <a:pathLst>
                <a:path w="74" h="74">
                  <a:moveTo>
                    <a:pt x="19" y="19"/>
                  </a:moveTo>
                  <a:lnTo>
                    <a:pt x="56" y="0"/>
                  </a:lnTo>
                  <a:lnTo>
                    <a:pt x="74" y="74"/>
                  </a:lnTo>
                  <a:lnTo>
                    <a:pt x="0" y="56"/>
                  </a:lnTo>
                  <a:lnTo>
                    <a:pt x="19" y="19"/>
                  </a:lnTo>
                  <a:close/>
                </a:path>
              </a:pathLst>
            </a:custGeom>
            <a:solidFill>
              <a:srgbClr val="000000"/>
            </a:solidFill>
            <a:ln w="42863">
              <a:solidFill>
                <a:srgbClr val="000000"/>
              </a:solidFill>
              <a:prstDash val="solid"/>
              <a:round/>
              <a:headEnd/>
              <a:tailEnd/>
            </a:ln>
          </p:spPr>
          <p:txBody>
            <a:bodyPr/>
            <a:lstStyle/>
            <a:p>
              <a:endParaRPr lang="zh-CN" altLang="en-US"/>
            </a:p>
          </p:txBody>
        </p:sp>
        <p:sp>
          <p:nvSpPr>
            <p:cNvPr id="119" name="Line 45">
              <a:extLst>
                <a:ext uri="{FF2B5EF4-FFF2-40B4-BE49-F238E27FC236}">
                  <a16:creationId xmlns:a16="http://schemas.microsoft.com/office/drawing/2014/main" id="{005B234E-FA78-4BEE-9815-7DA7F546AD43}"/>
                </a:ext>
              </a:extLst>
            </p:cNvPr>
            <p:cNvSpPr>
              <a:spLocks noChangeShapeType="1"/>
            </p:cNvSpPr>
            <p:nvPr/>
          </p:nvSpPr>
          <p:spPr bwMode="auto">
            <a:xfrm>
              <a:off x="2335" y="2168"/>
              <a:ext cx="461" cy="424"/>
            </a:xfrm>
            <a:prstGeom prst="line">
              <a:avLst/>
            </a:prstGeom>
            <a:noFill/>
            <a:ln w="428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20" name="Freeform 46">
              <a:extLst>
                <a:ext uri="{FF2B5EF4-FFF2-40B4-BE49-F238E27FC236}">
                  <a16:creationId xmlns:a16="http://schemas.microsoft.com/office/drawing/2014/main" id="{B6624372-8D7C-4F52-A88D-08EEBEC3F0DF}"/>
                </a:ext>
              </a:extLst>
            </p:cNvPr>
            <p:cNvSpPr>
              <a:spLocks/>
            </p:cNvSpPr>
            <p:nvPr/>
          </p:nvSpPr>
          <p:spPr bwMode="auto">
            <a:xfrm>
              <a:off x="1745" y="1873"/>
              <a:ext cx="73" cy="73"/>
            </a:xfrm>
            <a:custGeom>
              <a:avLst/>
              <a:gdLst>
                <a:gd name="T0" fmla="*/ 55 w 73"/>
                <a:gd name="T1" fmla="*/ 37 h 73"/>
                <a:gd name="T2" fmla="*/ 73 w 73"/>
                <a:gd name="T3" fmla="*/ 73 h 73"/>
                <a:gd name="T4" fmla="*/ 0 w 73"/>
                <a:gd name="T5" fmla="*/ 55 h 73"/>
                <a:gd name="T6" fmla="*/ 37 w 73"/>
                <a:gd name="T7" fmla="*/ 0 h 73"/>
                <a:gd name="T8" fmla="*/ 55 w 73"/>
                <a:gd name="T9" fmla="*/ 37 h 73"/>
                <a:gd name="T10" fmla="*/ 0 60000 65536"/>
                <a:gd name="T11" fmla="*/ 0 60000 65536"/>
                <a:gd name="T12" fmla="*/ 0 60000 65536"/>
                <a:gd name="T13" fmla="*/ 0 60000 65536"/>
                <a:gd name="T14" fmla="*/ 0 60000 65536"/>
                <a:gd name="T15" fmla="*/ 0 w 73"/>
                <a:gd name="T16" fmla="*/ 0 h 73"/>
                <a:gd name="T17" fmla="*/ 73 w 73"/>
                <a:gd name="T18" fmla="*/ 73 h 73"/>
              </a:gdLst>
              <a:ahLst/>
              <a:cxnLst>
                <a:cxn ang="T10">
                  <a:pos x="T0" y="T1"/>
                </a:cxn>
                <a:cxn ang="T11">
                  <a:pos x="T2" y="T3"/>
                </a:cxn>
                <a:cxn ang="T12">
                  <a:pos x="T4" y="T5"/>
                </a:cxn>
                <a:cxn ang="T13">
                  <a:pos x="T6" y="T7"/>
                </a:cxn>
                <a:cxn ang="T14">
                  <a:pos x="T8" y="T9"/>
                </a:cxn>
              </a:cxnLst>
              <a:rect l="T15" t="T16" r="T17" b="T18"/>
              <a:pathLst>
                <a:path w="73" h="73">
                  <a:moveTo>
                    <a:pt x="55" y="37"/>
                  </a:moveTo>
                  <a:lnTo>
                    <a:pt x="73" y="73"/>
                  </a:lnTo>
                  <a:lnTo>
                    <a:pt x="0" y="55"/>
                  </a:lnTo>
                  <a:lnTo>
                    <a:pt x="37" y="0"/>
                  </a:lnTo>
                  <a:lnTo>
                    <a:pt x="55" y="37"/>
                  </a:lnTo>
                  <a:close/>
                </a:path>
              </a:pathLst>
            </a:custGeom>
            <a:solidFill>
              <a:srgbClr val="000000"/>
            </a:solidFill>
            <a:ln w="42863">
              <a:solidFill>
                <a:srgbClr val="000000"/>
              </a:solidFill>
              <a:prstDash val="solid"/>
              <a:round/>
              <a:headEnd/>
              <a:tailEnd/>
            </a:ln>
          </p:spPr>
          <p:txBody>
            <a:bodyPr/>
            <a:lstStyle/>
            <a:p>
              <a:endParaRPr lang="zh-CN" altLang="en-US"/>
            </a:p>
          </p:txBody>
        </p:sp>
        <p:sp>
          <p:nvSpPr>
            <p:cNvPr id="121" name="Line 47">
              <a:extLst>
                <a:ext uri="{FF2B5EF4-FFF2-40B4-BE49-F238E27FC236}">
                  <a16:creationId xmlns:a16="http://schemas.microsoft.com/office/drawing/2014/main" id="{C80A1165-A756-4616-8451-FD9A8D31839D}"/>
                </a:ext>
              </a:extLst>
            </p:cNvPr>
            <p:cNvSpPr>
              <a:spLocks noChangeShapeType="1"/>
            </p:cNvSpPr>
            <p:nvPr/>
          </p:nvSpPr>
          <p:spPr bwMode="auto">
            <a:xfrm flipH="1">
              <a:off x="1818" y="1504"/>
              <a:ext cx="941" cy="406"/>
            </a:xfrm>
            <a:prstGeom prst="line">
              <a:avLst/>
            </a:prstGeom>
            <a:noFill/>
            <a:ln w="428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22" name="Freeform 48">
              <a:extLst>
                <a:ext uri="{FF2B5EF4-FFF2-40B4-BE49-F238E27FC236}">
                  <a16:creationId xmlns:a16="http://schemas.microsoft.com/office/drawing/2014/main" id="{81A5ECBC-8979-4756-A4BF-D0DFB8847338}"/>
                </a:ext>
              </a:extLst>
            </p:cNvPr>
            <p:cNvSpPr>
              <a:spLocks/>
            </p:cNvSpPr>
            <p:nvPr/>
          </p:nvSpPr>
          <p:spPr bwMode="auto">
            <a:xfrm>
              <a:off x="1745" y="2352"/>
              <a:ext cx="73" cy="74"/>
            </a:xfrm>
            <a:custGeom>
              <a:avLst/>
              <a:gdLst>
                <a:gd name="T0" fmla="*/ 55 w 73"/>
                <a:gd name="T1" fmla="*/ 37 h 74"/>
                <a:gd name="T2" fmla="*/ 55 w 73"/>
                <a:gd name="T3" fmla="*/ 74 h 74"/>
                <a:gd name="T4" fmla="*/ 0 w 73"/>
                <a:gd name="T5" fmla="*/ 19 h 74"/>
                <a:gd name="T6" fmla="*/ 73 w 73"/>
                <a:gd name="T7" fmla="*/ 0 h 74"/>
                <a:gd name="T8" fmla="*/ 55 w 73"/>
                <a:gd name="T9" fmla="*/ 37 h 74"/>
                <a:gd name="T10" fmla="*/ 0 60000 65536"/>
                <a:gd name="T11" fmla="*/ 0 60000 65536"/>
                <a:gd name="T12" fmla="*/ 0 60000 65536"/>
                <a:gd name="T13" fmla="*/ 0 60000 65536"/>
                <a:gd name="T14" fmla="*/ 0 60000 65536"/>
                <a:gd name="T15" fmla="*/ 0 w 73"/>
                <a:gd name="T16" fmla="*/ 0 h 74"/>
                <a:gd name="T17" fmla="*/ 73 w 73"/>
                <a:gd name="T18" fmla="*/ 74 h 74"/>
              </a:gdLst>
              <a:ahLst/>
              <a:cxnLst>
                <a:cxn ang="T10">
                  <a:pos x="T0" y="T1"/>
                </a:cxn>
                <a:cxn ang="T11">
                  <a:pos x="T2" y="T3"/>
                </a:cxn>
                <a:cxn ang="T12">
                  <a:pos x="T4" y="T5"/>
                </a:cxn>
                <a:cxn ang="T13">
                  <a:pos x="T6" y="T7"/>
                </a:cxn>
                <a:cxn ang="T14">
                  <a:pos x="T8" y="T9"/>
                </a:cxn>
              </a:cxnLst>
              <a:rect l="T15" t="T16" r="T17" b="T18"/>
              <a:pathLst>
                <a:path w="73" h="74">
                  <a:moveTo>
                    <a:pt x="55" y="37"/>
                  </a:moveTo>
                  <a:lnTo>
                    <a:pt x="55" y="74"/>
                  </a:lnTo>
                  <a:lnTo>
                    <a:pt x="0" y="19"/>
                  </a:lnTo>
                  <a:lnTo>
                    <a:pt x="73" y="0"/>
                  </a:lnTo>
                  <a:lnTo>
                    <a:pt x="55" y="37"/>
                  </a:lnTo>
                  <a:close/>
                </a:path>
              </a:pathLst>
            </a:custGeom>
            <a:solidFill>
              <a:srgbClr val="000000"/>
            </a:solidFill>
            <a:ln w="42863">
              <a:solidFill>
                <a:srgbClr val="000000"/>
              </a:solidFill>
              <a:prstDash val="solid"/>
              <a:round/>
              <a:headEnd/>
              <a:tailEnd/>
            </a:ln>
          </p:spPr>
          <p:txBody>
            <a:bodyPr/>
            <a:lstStyle/>
            <a:p>
              <a:endParaRPr lang="zh-CN" altLang="en-US"/>
            </a:p>
          </p:txBody>
        </p:sp>
        <p:sp>
          <p:nvSpPr>
            <p:cNvPr id="123" name="Line 49">
              <a:extLst>
                <a:ext uri="{FF2B5EF4-FFF2-40B4-BE49-F238E27FC236}">
                  <a16:creationId xmlns:a16="http://schemas.microsoft.com/office/drawing/2014/main" id="{8697978D-9D34-42CB-9A44-34C6ADC50A35}"/>
                </a:ext>
              </a:extLst>
            </p:cNvPr>
            <p:cNvSpPr>
              <a:spLocks noChangeShapeType="1"/>
            </p:cNvSpPr>
            <p:nvPr/>
          </p:nvSpPr>
          <p:spPr bwMode="auto">
            <a:xfrm flipH="1" flipV="1">
              <a:off x="1818" y="2407"/>
              <a:ext cx="978" cy="369"/>
            </a:xfrm>
            <a:prstGeom prst="line">
              <a:avLst/>
            </a:prstGeom>
            <a:noFill/>
            <a:ln w="428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24" name="Freeform 50">
              <a:extLst>
                <a:ext uri="{FF2B5EF4-FFF2-40B4-BE49-F238E27FC236}">
                  <a16:creationId xmlns:a16="http://schemas.microsoft.com/office/drawing/2014/main" id="{81EC67E8-8D42-4D87-8FE0-C9A078D3BFF2}"/>
                </a:ext>
              </a:extLst>
            </p:cNvPr>
            <p:cNvSpPr>
              <a:spLocks/>
            </p:cNvSpPr>
            <p:nvPr/>
          </p:nvSpPr>
          <p:spPr bwMode="auto">
            <a:xfrm>
              <a:off x="1745" y="2020"/>
              <a:ext cx="73" cy="74"/>
            </a:xfrm>
            <a:custGeom>
              <a:avLst/>
              <a:gdLst>
                <a:gd name="T0" fmla="*/ 73 w 73"/>
                <a:gd name="T1" fmla="*/ 37 h 74"/>
                <a:gd name="T2" fmla="*/ 73 w 73"/>
                <a:gd name="T3" fmla="*/ 74 h 74"/>
                <a:gd name="T4" fmla="*/ 0 w 73"/>
                <a:gd name="T5" fmla="*/ 37 h 74"/>
                <a:gd name="T6" fmla="*/ 73 w 73"/>
                <a:gd name="T7" fmla="*/ 0 h 74"/>
                <a:gd name="T8" fmla="*/ 73 w 73"/>
                <a:gd name="T9" fmla="*/ 37 h 74"/>
                <a:gd name="T10" fmla="*/ 0 60000 65536"/>
                <a:gd name="T11" fmla="*/ 0 60000 65536"/>
                <a:gd name="T12" fmla="*/ 0 60000 65536"/>
                <a:gd name="T13" fmla="*/ 0 60000 65536"/>
                <a:gd name="T14" fmla="*/ 0 60000 65536"/>
                <a:gd name="T15" fmla="*/ 0 w 73"/>
                <a:gd name="T16" fmla="*/ 0 h 74"/>
                <a:gd name="T17" fmla="*/ 73 w 73"/>
                <a:gd name="T18" fmla="*/ 74 h 74"/>
              </a:gdLst>
              <a:ahLst/>
              <a:cxnLst>
                <a:cxn ang="T10">
                  <a:pos x="T0" y="T1"/>
                </a:cxn>
                <a:cxn ang="T11">
                  <a:pos x="T2" y="T3"/>
                </a:cxn>
                <a:cxn ang="T12">
                  <a:pos x="T4" y="T5"/>
                </a:cxn>
                <a:cxn ang="T13">
                  <a:pos x="T6" y="T7"/>
                </a:cxn>
                <a:cxn ang="T14">
                  <a:pos x="T8" y="T9"/>
                </a:cxn>
              </a:cxnLst>
              <a:rect l="T15" t="T16" r="T17" b="T18"/>
              <a:pathLst>
                <a:path w="73" h="74">
                  <a:moveTo>
                    <a:pt x="73" y="37"/>
                  </a:moveTo>
                  <a:lnTo>
                    <a:pt x="73" y="74"/>
                  </a:lnTo>
                  <a:lnTo>
                    <a:pt x="0" y="37"/>
                  </a:lnTo>
                  <a:lnTo>
                    <a:pt x="73" y="0"/>
                  </a:lnTo>
                  <a:lnTo>
                    <a:pt x="73" y="37"/>
                  </a:lnTo>
                  <a:close/>
                </a:path>
              </a:pathLst>
            </a:custGeom>
            <a:solidFill>
              <a:srgbClr val="000000"/>
            </a:solidFill>
            <a:ln w="42863">
              <a:solidFill>
                <a:srgbClr val="000000"/>
              </a:solidFill>
              <a:prstDash val="solid"/>
              <a:round/>
              <a:headEnd/>
              <a:tailEnd/>
            </a:ln>
          </p:spPr>
          <p:txBody>
            <a:bodyPr/>
            <a:lstStyle/>
            <a:p>
              <a:endParaRPr lang="zh-CN" altLang="en-US"/>
            </a:p>
          </p:txBody>
        </p:sp>
        <p:sp>
          <p:nvSpPr>
            <p:cNvPr id="125" name="Line 51">
              <a:extLst>
                <a:ext uri="{FF2B5EF4-FFF2-40B4-BE49-F238E27FC236}">
                  <a16:creationId xmlns:a16="http://schemas.microsoft.com/office/drawing/2014/main" id="{DF657C37-B016-4D38-B187-26B4B3C696B6}"/>
                </a:ext>
              </a:extLst>
            </p:cNvPr>
            <p:cNvSpPr>
              <a:spLocks noChangeShapeType="1"/>
            </p:cNvSpPr>
            <p:nvPr/>
          </p:nvSpPr>
          <p:spPr bwMode="auto">
            <a:xfrm flipH="1">
              <a:off x="1818" y="2057"/>
              <a:ext cx="978" cy="1"/>
            </a:xfrm>
            <a:prstGeom prst="line">
              <a:avLst/>
            </a:prstGeom>
            <a:noFill/>
            <a:ln w="428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Tree>
    <p:extLst>
      <p:ext uri="{BB962C8B-B14F-4D97-AF65-F5344CB8AC3E}">
        <p14:creationId xmlns:p14="http://schemas.microsoft.com/office/powerpoint/2010/main" val="32781417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33</a:t>
            </a:fld>
            <a:endParaRPr lang="en-US" altLang="en-US"/>
          </a:p>
        </p:txBody>
      </p:sp>
      <p:sp>
        <p:nvSpPr>
          <p:cNvPr id="4" name="矩形 3"/>
          <p:cNvSpPr/>
          <p:nvPr/>
        </p:nvSpPr>
        <p:spPr>
          <a:xfrm>
            <a:off x="0" y="838200"/>
            <a:ext cx="3302507" cy="523220"/>
          </a:xfrm>
          <a:prstGeom prst="rect">
            <a:avLst/>
          </a:prstGeom>
        </p:spPr>
        <p:txBody>
          <a:bodyPr wrap="none">
            <a:spAutoFit/>
          </a:bodyPr>
          <a:lstStyle/>
          <a:p>
            <a:r>
              <a:rPr lang="en-US" altLang="zh-TW" sz="2800" b="1" i="1" dirty="0">
                <a:solidFill>
                  <a:srgbClr val="000000"/>
                </a:solidFill>
                <a:ea typeface="新細明體" panose="02020500000000000000" pitchFamily="18" charset="-120"/>
              </a:rPr>
              <a:t>Active Replication</a:t>
            </a:r>
            <a:endParaRPr lang="zh-CN" altLang="en-US" sz="2800" b="1" i="1" dirty="0">
              <a:solidFill>
                <a:srgbClr val="000000"/>
              </a:solidFill>
            </a:endParaRPr>
          </a:p>
        </p:txBody>
      </p:sp>
      <p:sp>
        <p:nvSpPr>
          <p:cNvPr id="55" name="Text Box 4">
            <a:extLst>
              <a:ext uri="{FF2B5EF4-FFF2-40B4-BE49-F238E27FC236}">
                <a16:creationId xmlns:a16="http://schemas.microsoft.com/office/drawing/2014/main" id="{0A3CF6F3-8196-4F1D-813D-EADAEC601766}"/>
              </a:ext>
            </a:extLst>
          </p:cNvPr>
          <p:cNvSpPr txBox="1">
            <a:spLocks noChangeArrowheads="1"/>
          </p:cNvSpPr>
          <p:nvPr/>
        </p:nvSpPr>
        <p:spPr bwMode="auto">
          <a:xfrm>
            <a:off x="1447800" y="5652478"/>
            <a:ext cx="250781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1800">
                <a:ea typeface="新細明體" panose="02020500000000000000" pitchFamily="18" charset="-120"/>
              </a:rPr>
              <a:t>Query &amp; Update Ops.</a:t>
            </a:r>
          </a:p>
        </p:txBody>
      </p:sp>
      <p:sp>
        <p:nvSpPr>
          <p:cNvPr id="56" name="Text Box 5">
            <a:extLst>
              <a:ext uri="{FF2B5EF4-FFF2-40B4-BE49-F238E27FC236}">
                <a16:creationId xmlns:a16="http://schemas.microsoft.com/office/drawing/2014/main" id="{F420EE9F-FC12-48EE-AC5E-6FD72555163C}"/>
              </a:ext>
            </a:extLst>
          </p:cNvPr>
          <p:cNvSpPr txBox="1">
            <a:spLocks noChangeArrowheads="1"/>
          </p:cNvSpPr>
          <p:nvPr/>
        </p:nvSpPr>
        <p:spPr bwMode="auto">
          <a:xfrm>
            <a:off x="5562600" y="5652478"/>
            <a:ext cx="267600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1800">
                <a:ea typeface="新細明體" panose="02020500000000000000" pitchFamily="18" charset="-120"/>
              </a:rPr>
              <a:t>Clients Communication via FE</a:t>
            </a:r>
          </a:p>
        </p:txBody>
      </p:sp>
      <p:grpSp>
        <p:nvGrpSpPr>
          <p:cNvPr id="57" name="Group 6">
            <a:extLst>
              <a:ext uri="{FF2B5EF4-FFF2-40B4-BE49-F238E27FC236}">
                <a16:creationId xmlns:a16="http://schemas.microsoft.com/office/drawing/2014/main" id="{2687CB51-F3D8-4B4C-9D90-8C33AE8E1AB1}"/>
              </a:ext>
            </a:extLst>
          </p:cNvPr>
          <p:cNvGrpSpPr>
            <a:grpSpLocks/>
          </p:cNvGrpSpPr>
          <p:nvPr/>
        </p:nvGrpSpPr>
        <p:grpSpPr bwMode="auto">
          <a:xfrm>
            <a:off x="1" y="1524000"/>
            <a:ext cx="4549158" cy="3962400"/>
            <a:chOff x="0" y="816"/>
            <a:chExt cx="3267" cy="2640"/>
          </a:xfrm>
        </p:grpSpPr>
        <p:sp>
          <p:nvSpPr>
            <p:cNvPr id="58" name="Rectangle 7">
              <a:extLst>
                <a:ext uri="{FF2B5EF4-FFF2-40B4-BE49-F238E27FC236}">
                  <a16:creationId xmlns:a16="http://schemas.microsoft.com/office/drawing/2014/main" id="{79B7E47D-8847-4A6B-93DA-D0F51697C810}"/>
                </a:ext>
              </a:extLst>
            </p:cNvPr>
            <p:cNvSpPr>
              <a:spLocks noChangeArrowheads="1"/>
            </p:cNvSpPr>
            <p:nvPr/>
          </p:nvSpPr>
          <p:spPr bwMode="auto">
            <a:xfrm>
              <a:off x="551" y="2299"/>
              <a:ext cx="801" cy="1157"/>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59" name="Rectangle 8">
              <a:extLst>
                <a:ext uri="{FF2B5EF4-FFF2-40B4-BE49-F238E27FC236}">
                  <a16:creationId xmlns:a16="http://schemas.microsoft.com/office/drawing/2014/main" id="{45800D89-B279-4BD0-8668-EA7B372782B2}"/>
                </a:ext>
              </a:extLst>
            </p:cNvPr>
            <p:cNvSpPr>
              <a:spLocks noChangeArrowheads="1"/>
            </p:cNvSpPr>
            <p:nvPr/>
          </p:nvSpPr>
          <p:spPr bwMode="auto">
            <a:xfrm>
              <a:off x="2109" y="2284"/>
              <a:ext cx="802" cy="1157"/>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60" name="Freeform 9">
              <a:extLst>
                <a:ext uri="{FF2B5EF4-FFF2-40B4-BE49-F238E27FC236}">
                  <a16:creationId xmlns:a16="http://schemas.microsoft.com/office/drawing/2014/main" id="{FC63A582-7D8F-4496-9FEF-689413733E95}"/>
                </a:ext>
              </a:extLst>
            </p:cNvPr>
            <p:cNvSpPr>
              <a:spLocks/>
            </p:cNvSpPr>
            <p:nvPr/>
          </p:nvSpPr>
          <p:spPr bwMode="auto">
            <a:xfrm>
              <a:off x="2585" y="2226"/>
              <a:ext cx="29" cy="73"/>
            </a:xfrm>
            <a:custGeom>
              <a:avLst/>
              <a:gdLst>
                <a:gd name="T0" fmla="*/ 10 w 35"/>
                <a:gd name="T1" fmla="*/ 0 h 88"/>
                <a:gd name="T2" fmla="*/ 20 w 35"/>
                <a:gd name="T3" fmla="*/ 0 h 88"/>
                <a:gd name="T4" fmla="*/ 10 w 35"/>
                <a:gd name="T5" fmla="*/ 51 h 88"/>
                <a:gd name="T6" fmla="*/ 0 w 35"/>
                <a:gd name="T7" fmla="*/ 0 h 88"/>
                <a:gd name="T8" fmla="*/ 10 w 35"/>
                <a:gd name="T9" fmla="*/ 0 h 88"/>
                <a:gd name="T10" fmla="*/ 0 60000 65536"/>
                <a:gd name="T11" fmla="*/ 0 60000 65536"/>
                <a:gd name="T12" fmla="*/ 0 60000 65536"/>
                <a:gd name="T13" fmla="*/ 0 60000 65536"/>
                <a:gd name="T14" fmla="*/ 0 60000 65536"/>
                <a:gd name="T15" fmla="*/ 0 w 35"/>
                <a:gd name="T16" fmla="*/ 0 h 88"/>
                <a:gd name="T17" fmla="*/ 35 w 35"/>
                <a:gd name="T18" fmla="*/ 88 h 88"/>
              </a:gdLst>
              <a:ahLst/>
              <a:cxnLst>
                <a:cxn ang="T10">
                  <a:pos x="T0" y="T1"/>
                </a:cxn>
                <a:cxn ang="T11">
                  <a:pos x="T2" y="T3"/>
                </a:cxn>
                <a:cxn ang="T12">
                  <a:pos x="T4" y="T5"/>
                </a:cxn>
                <a:cxn ang="T13">
                  <a:pos x="T6" y="T7"/>
                </a:cxn>
                <a:cxn ang="T14">
                  <a:pos x="T8" y="T9"/>
                </a:cxn>
              </a:cxnLst>
              <a:rect l="T15" t="T16" r="T17" b="T18"/>
              <a:pathLst>
                <a:path w="35" h="88">
                  <a:moveTo>
                    <a:pt x="17" y="0"/>
                  </a:moveTo>
                  <a:lnTo>
                    <a:pt x="35" y="0"/>
                  </a:lnTo>
                  <a:lnTo>
                    <a:pt x="17" y="88"/>
                  </a:lnTo>
                  <a:lnTo>
                    <a:pt x="0" y="0"/>
                  </a:lnTo>
                  <a:lnTo>
                    <a:pt x="17" y="0"/>
                  </a:lnTo>
                  <a:close/>
                </a:path>
              </a:pathLst>
            </a:custGeom>
            <a:solidFill>
              <a:srgbClr val="000000"/>
            </a:solidFill>
            <a:ln w="41275">
              <a:solidFill>
                <a:srgbClr val="000000"/>
              </a:solidFill>
              <a:prstDash val="solid"/>
              <a:round/>
              <a:headEnd/>
              <a:tailEnd/>
            </a:ln>
          </p:spPr>
          <p:txBody>
            <a:bodyPr/>
            <a:lstStyle/>
            <a:p>
              <a:endParaRPr lang="zh-CN" altLang="en-US"/>
            </a:p>
          </p:txBody>
        </p:sp>
        <p:sp>
          <p:nvSpPr>
            <p:cNvPr id="61" name="Line 10">
              <a:extLst>
                <a:ext uri="{FF2B5EF4-FFF2-40B4-BE49-F238E27FC236}">
                  <a16:creationId xmlns:a16="http://schemas.microsoft.com/office/drawing/2014/main" id="{105E2A54-219E-402A-98D2-DC395CCEC75F}"/>
                </a:ext>
              </a:extLst>
            </p:cNvPr>
            <p:cNvSpPr>
              <a:spLocks noChangeShapeType="1"/>
            </p:cNvSpPr>
            <p:nvPr/>
          </p:nvSpPr>
          <p:spPr bwMode="auto">
            <a:xfrm>
              <a:off x="2599" y="2006"/>
              <a:ext cx="1" cy="205"/>
            </a:xfrm>
            <a:prstGeom prst="line">
              <a:avLst/>
            </a:prstGeom>
            <a:noFill/>
            <a:ln w="412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2" name="Freeform 11">
              <a:extLst>
                <a:ext uri="{FF2B5EF4-FFF2-40B4-BE49-F238E27FC236}">
                  <a16:creationId xmlns:a16="http://schemas.microsoft.com/office/drawing/2014/main" id="{249CD302-A6AA-42BF-87FB-E1310575A915}"/>
                </a:ext>
              </a:extLst>
            </p:cNvPr>
            <p:cNvSpPr>
              <a:spLocks/>
            </p:cNvSpPr>
            <p:nvPr/>
          </p:nvSpPr>
          <p:spPr bwMode="auto">
            <a:xfrm>
              <a:off x="1026" y="2211"/>
              <a:ext cx="29" cy="73"/>
            </a:xfrm>
            <a:custGeom>
              <a:avLst/>
              <a:gdLst>
                <a:gd name="T0" fmla="*/ 10 w 35"/>
                <a:gd name="T1" fmla="*/ 0 h 88"/>
                <a:gd name="T2" fmla="*/ 20 w 35"/>
                <a:gd name="T3" fmla="*/ 0 h 88"/>
                <a:gd name="T4" fmla="*/ 10 w 35"/>
                <a:gd name="T5" fmla="*/ 51 h 88"/>
                <a:gd name="T6" fmla="*/ 0 w 35"/>
                <a:gd name="T7" fmla="*/ 0 h 88"/>
                <a:gd name="T8" fmla="*/ 10 w 35"/>
                <a:gd name="T9" fmla="*/ 0 h 88"/>
                <a:gd name="T10" fmla="*/ 0 60000 65536"/>
                <a:gd name="T11" fmla="*/ 0 60000 65536"/>
                <a:gd name="T12" fmla="*/ 0 60000 65536"/>
                <a:gd name="T13" fmla="*/ 0 60000 65536"/>
                <a:gd name="T14" fmla="*/ 0 60000 65536"/>
                <a:gd name="T15" fmla="*/ 0 w 35"/>
                <a:gd name="T16" fmla="*/ 0 h 88"/>
                <a:gd name="T17" fmla="*/ 35 w 35"/>
                <a:gd name="T18" fmla="*/ 88 h 88"/>
              </a:gdLst>
              <a:ahLst/>
              <a:cxnLst>
                <a:cxn ang="T10">
                  <a:pos x="T0" y="T1"/>
                </a:cxn>
                <a:cxn ang="T11">
                  <a:pos x="T2" y="T3"/>
                </a:cxn>
                <a:cxn ang="T12">
                  <a:pos x="T4" y="T5"/>
                </a:cxn>
                <a:cxn ang="T13">
                  <a:pos x="T6" y="T7"/>
                </a:cxn>
                <a:cxn ang="T14">
                  <a:pos x="T8" y="T9"/>
                </a:cxn>
              </a:cxnLst>
              <a:rect l="T15" t="T16" r="T17" b="T18"/>
              <a:pathLst>
                <a:path w="35" h="88">
                  <a:moveTo>
                    <a:pt x="18" y="0"/>
                  </a:moveTo>
                  <a:lnTo>
                    <a:pt x="35" y="0"/>
                  </a:lnTo>
                  <a:lnTo>
                    <a:pt x="18" y="88"/>
                  </a:lnTo>
                  <a:lnTo>
                    <a:pt x="0" y="0"/>
                  </a:lnTo>
                  <a:lnTo>
                    <a:pt x="18" y="0"/>
                  </a:lnTo>
                  <a:close/>
                </a:path>
              </a:pathLst>
            </a:custGeom>
            <a:solidFill>
              <a:srgbClr val="000000"/>
            </a:solidFill>
            <a:ln w="41275">
              <a:solidFill>
                <a:srgbClr val="000000"/>
              </a:solidFill>
              <a:prstDash val="solid"/>
              <a:round/>
              <a:headEnd/>
              <a:tailEnd/>
            </a:ln>
          </p:spPr>
          <p:txBody>
            <a:bodyPr/>
            <a:lstStyle/>
            <a:p>
              <a:endParaRPr lang="zh-CN" altLang="en-US"/>
            </a:p>
          </p:txBody>
        </p:sp>
        <p:sp>
          <p:nvSpPr>
            <p:cNvPr id="63" name="Line 12">
              <a:extLst>
                <a:ext uri="{FF2B5EF4-FFF2-40B4-BE49-F238E27FC236}">
                  <a16:creationId xmlns:a16="http://schemas.microsoft.com/office/drawing/2014/main" id="{2D2831E6-1657-4061-9D84-EEB8823E8C1D}"/>
                </a:ext>
              </a:extLst>
            </p:cNvPr>
            <p:cNvSpPr>
              <a:spLocks noChangeShapeType="1"/>
            </p:cNvSpPr>
            <p:nvPr/>
          </p:nvSpPr>
          <p:spPr bwMode="auto">
            <a:xfrm>
              <a:off x="1041" y="2006"/>
              <a:ext cx="1" cy="205"/>
            </a:xfrm>
            <a:prstGeom prst="line">
              <a:avLst/>
            </a:prstGeom>
            <a:noFill/>
            <a:ln w="412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4" name="Freeform 13">
              <a:extLst>
                <a:ext uri="{FF2B5EF4-FFF2-40B4-BE49-F238E27FC236}">
                  <a16:creationId xmlns:a16="http://schemas.microsoft.com/office/drawing/2014/main" id="{E3830133-1EC7-478B-B0DB-B39BD6DACA74}"/>
                </a:ext>
              </a:extLst>
            </p:cNvPr>
            <p:cNvSpPr>
              <a:spLocks/>
            </p:cNvSpPr>
            <p:nvPr/>
          </p:nvSpPr>
          <p:spPr bwMode="auto">
            <a:xfrm>
              <a:off x="2496" y="2650"/>
              <a:ext cx="29" cy="74"/>
            </a:xfrm>
            <a:custGeom>
              <a:avLst/>
              <a:gdLst>
                <a:gd name="T0" fmla="*/ 10 w 35"/>
                <a:gd name="T1" fmla="*/ 52 h 89"/>
                <a:gd name="T2" fmla="*/ 0 w 35"/>
                <a:gd name="T3" fmla="*/ 52 h 89"/>
                <a:gd name="T4" fmla="*/ 10 w 35"/>
                <a:gd name="T5" fmla="*/ 0 h 89"/>
                <a:gd name="T6" fmla="*/ 20 w 35"/>
                <a:gd name="T7" fmla="*/ 52 h 89"/>
                <a:gd name="T8" fmla="*/ 10 w 35"/>
                <a:gd name="T9" fmla="*/ 52 h 89"/>
                <a:gd name="T10" fmla="*/ 0 60000 65536"/>
                <a:gd name="T11" fmla="*/ 0 60000 65536"/>
                <a:gd name="T12" fmla="*/ 0 60000 65536"/>
                <a:gd name="T13" fmla="*/ 0 60000 65536"/>
                <a:gd name="T14" fmla="*/ 0 60000 65536"/>
                <a:gd name="T15" fmla="*/ 0 w 35"/>
                <a:gd name="T16" fmla="*/ 0 h 89"/>
                <a:gd name="T17" fmla="*/ 35 w 35"/>
                <a:gd name="T18" fmla="*/ 89 h 89"/>
              </a:gdLst>
              <a:ahLst/>
              <a:cxnLst>
                <a:cxn ang="T10">
                  <a:pos x="T0" y="T1"/>
                </a:cxn>
                <a:cxn ang="T11">
                  <a:pos x="T2" y="T3"/>
                </a:cxn>
                <a:cxn ang="T12">
                  <a:pos x="T4" y="T5"/>
                </a:cxn>
                <a:cxn ang="T13">
                  <a:pos x="T6" y="T7"/>
                </a:cxn>
                <a:cxn ang="T14">
                  <a:pos x="T8" y="T9"/>
                </a:cxn>
              </a:cxnLst>
              <a:rect l="T15" t="T16" r="T17" b="T18"/>
              <a:pathLst>
                <a:path w="35" h="89">
                  <a:moveTo>
                    <a:pt x="17" y="89"/>
                  </a:moveTo>
                  <a:lnTo>
                    <a:pt x="0" y="89"/>
                  </a:lnTo>
                  <a:lnTo>
                    <a:pt x="17" y="0"/>
                  </a:lnTo>
                  <a:lnTo>
                    <a:pt x="35" y="89"/>
                  </a:lnTo>
                  <a:lnTo>
                    <a:pt x="17" y="89"/>
                  </a:lnTo>
                  <a:close/>
                </a:path>
              </a:pathLst>
            </a:custGeom>
            <a:solidFill>
              <a:srgbClr val="000000"/>
            </a:solidFill>
            <a:ln w="41275">
              <a:solidFill>
                <a:srgbClr val="000000"/>
              </a:solidFill>
              <a:prstDash val="solid"/>
              <a:round/>
              <a:headEnd/>
              <a:tailEnd/>
            </a:ln>
          </p:spPr>
          <p:txBody>
            <a:bodyPr/>
            <a:lstStyle/>
            <a:p>
              <a:endParaRPr lang="zh-CN" altLang="en-US"/>
            </a:p>
          </p:txBody>
        </p:sp>
        <p:sp>
          <p:nvSpPr>
            <p:cNvPr id="65" name="Line 14">
              <a:extLst>
                <a:ext uri="{FF2B5EF4-FFF2-40B4-BE49-F238E27FC236}">
                  <a16:creationId xmlns:a16="http://schemas.microsoft.com/office/drawing/2014/main" id="{797D5D6D-D895-482D-95D7-04D3295F8DB7}"/>
                </a:ext>
              </a:extLst>
            </p:cNvPr>
            <p:cNvSpPr>
              <a:spLocks noChangeShapeType="1"/>
            </p:cNvSpPr>
            <p:nvPr/>
          </p:nvSpPr>
          <p:spPr bwMode="auto">
            <a:xfrm flipV="1">
              <a:off x="2510" y="2724"/>
              <a:ext cx="1" cy="176"/>
            </a:xfrm>
            <a:prstGeom prst="line">
              <a:avLst/>
            </a:prstGeom>
            <a:noFill/>
            <a:ln w="412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6" name="Freeform 15">
              <a:extLst>
                <a:ext uri="{FF2B5EF4-FFF2-40B4-BE49-F238E27FC236}">
                  <a16:creationId xmlns:a16="http://schemas.microsoft.com/office/drawing/2014/main" id="{58CDFE21-9593-40A6-B753-4238D93C286E}"/>
                </a:ext>
              </a:extLst>
            </p:cNvPr>
            <p:cNvSpPr>
              <a:spLocks/>
            </p:cNvSpPr>
            <p:nvPr/>
          </p:nvSpPr>
          <p:spPr bwMode="auto">
            <a:xfrm>
              <a:off x="848" y="2636"/>
              <a:ext cx="29" cy="73"/>
            </a:xfrm>
            <a:custGeom>
              <a:avLst/>
              <a:gdLst>
                <a:gd name="T0" fmla="*/ 10 w 35"/>
                <a:gd name="T1" fmla="*/ 51 h 88"/>
                <a:gd name="T2" fmla="*/ 0 w 35"/>
                <a:gd name="T3" fmla="*/ 51 h 88"/>
                <a:gd name="T4" fmla="*/ 10 w 35"/>
                <a:gd name="T5" fmla="*/ 0 h 88"/>
                <a:gd name="T6" fmla="*/ 20 w 35"/>
                <a:gd name="T7" fmla="*/ 51 h 88"/>
                <a:gd name="T8" fmla="*/ 10 w 35"/>
                <a:gd name="T9" fmla="*/ 51 h 88"/>
                <a:gd name="T10" fmla="*/ 0 60000 65536"/>
                <a:gd name="T11" fmla="*/ 0 60000 65536"/>
                <a:gd name="T12" fmla="*/ 0 60000 65536"/>
                <a:gd name="T13" fmla="*/ 0 60000 65536"/>
                <a:gd name="T14" fmla="*/ 0 60000 65536"/>
                <a:gd name="T15" fmla="*/ 0 w 35"/>
                <a:gd name="T16" fmla="*/ 0 h 88"/>
                <a:gd name="T17" fmla="*/ 35 w 35"/>
                <a:gd name="T18" fmla="*/ 88 h 88"/>
              </a:gdLst>
              <a:ahLst/>
              <a:cxnLst>
                <a:cxn ang="T10">
                  <a:pos x="T0" y="T1"/>
                </a:cxn>
                <a:cxn ang="T11">
                  <a:pos x="T2" y="T3"/>
                </a:cxn>
                <a:cxn ang="T12">
                  <a:pos x="T4" y="T5"/>
                </a:cxn>
                <a:cxn ang="T13">
                  <a:pos x="T6" y="T7"/>
                </a:cxn>
                <a:cxn ang="T14">
                  <a:pos x="T8" y="T9"/>
                </a:cxn>
              </a:cxnLst>
              <a:rect l="T15" t="T16" r="T17" b="T18"/>
              <a:pathLst>
                <a:path w="35" h="88">
                  <a:moveTo>
                    <a:pt x="17" y="88"/>
                  </a:moveTo>
                  <a:lnTo>
                    <a:pt x="0" y="88"/>
                  </a:lnTo>
                  <a:lnTo>
                    <a:pt x="17" y="0"/>
                  </a:lnTo>
                  <a:lnTo>
                    <a:pt x="35" y="88"/>
                  </a:lnTo>
                  <a:lnTo>
                    <a:pt x="17" y="88"/>
                  </a:lnTo>
                  <a:close/>
                </a:path>
              </a:pathLst>
            </a:custGeom>
            <a:solidFill>
              <a:srgbClr val="000000"/>
            </a:solidFill>
            <a:ln w="41275">
              <a:solidFill>
                <a:srgbClr val="000000"/>
              </a:solidFill>
              <a:prstDash val="solid"/>
              <a:round/>
              <a:headEnd/>
              <a:tailEnd/>
            </a:ln>
          </p:spPr>
          <p:txBody>
            <a:bodyPr/>
            <a:lstStyle/>
            <a:p>
              <a:endParaRPr lang="zh-CN" altLang="en-US"/>
            </a:p>
          </p:txBody>
        </p:sp>
        <p:sp>
          <p:nvSpPr>
            <p:cNvPr id="67" name="Line 16">
              <a:extLst>
                <a:ext uri="{FF2B5EF4-FFF2-40B4-BE49-F238E27FC236}">
                  <a16:creationId xmlns:a16="http://schemas.microsoft.com/office/drawing/2014/main" id="{00BC67BA-3AA2-4B7F-82EB-5813B7A44A4B}"/>
                </a:ext>
              </a:extLst>
            </p:cNvPr>
            <p:cNvSpPr>
              <a:spLocks noChangeShapeType="1"/>
            </p:cNvSpPr>
            <p:nvPr/>
          </p:nvSpPr>
          <p:spPr bwMode="auto">
            <a:xfrm flipV="1">
              <a:off x="862" y="2724"/>
              <a:ext cx="1" cy="204"/>
            </a:xfrm>
            <a:prstGeom prst="line">
              <a:avLst/>
            </a:prstGeom>
            <a:noFill/>
            <a:ln w="412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8" name="Freeform 17">
              <a:extLst>
                <a:ext uri="{FF2B5EF4-FFF2-40B4-BE49-F238E27FC236}">
                  <a16:creationId xmlns:a16="http://schemas.microsoft.com/office/drawing/2014/main" id="{B442E26E-B6E0-4C6C-8E58-83595F0E9550}"/>
                </a:ext>
              </a:extLst>
            </p:cNvPr>
            <p:cNvSpPr>
              <a:spLocks/>
            </p:cNvSpPr>
            <p:nvPr/>
          </p:nvSpPr>
          <p:spPr bwMode="auto">
            <a:xfrm>
              <a:off x="1011" y="2812"/>
              <a:ext cx="30" cy="73"/>
            </a:xfrm>
            <a:custGeom>
              <a:avLst/>
              <a:gdLst>
                <a:gd name="T0" fmla="*/ 11 w 36"/>
                <a:gd name="T1" fmla="*/ 0 h 88"/>
                <a:gd name="T2" fmla="*/ 21 w 36"/>
                <a:gd name="T3" fmla="*/ 0 h 88"/>
                <a:gd name="T4" fmla="*/ 11 w 36"/>
                <a:gd name="T5" fmla="*/ 51 h 88"/>
                <a:gd name="T6" fmla="*/ 0 w 36"/>
                <a:gd name="T7" fmla="*/ 0 h 88"/>
                <a:gd name="T8" fmla="*/ 11 w 36"/>
                <a:gd name="T9" fmla="*/ 0 h 88"/>
                <a:gd name="T10" fmla="*/ 0 60000 65536"/>
                <a:gd name="T11" fmla="*/ 0 60000 65536"/>
                <a:gd name="T12" fmla="*/ 0 60000 65536"/>
                <a:gd name="T13" fmla="*/ 0 60000 65536"/>
                <a:gd name="T14" fmla="*/ 0 60000 65536"/>
                <a:gd name="T15" fmla="*/ 0 w 36"/>
                <a:gd name="T16" fmla="*/ 0 h 88"/>
                <a:gd name="T17" fmla="*/ 36 w 36"/>
                <a:gd name="T18" fmla="*/ 88 h 88"/>
              </a:gdLst>
              <a:ahLst/>
              <a:cxnLst>
                <a:cxn ang="T10">
                  <a:pos x="T0" y="T1"/>
                </a:cxn>
                <a:cxn ang="T11">
                  <a:pos x="T2" y="T3"/>
                </a:cxn>
                <a:cxn ang="T12">
                  <a:pos x="T4" y="T5"/>
                </a:cxn>
                <a:cxn ang="T13">
                  <a:pos x="T6" y="T7"/>
                </a:cxn>
                <a:cxn ang="T14">
                  <a:pos x="T8" y="T9"/>
                </a:cxn>
              </a:cxnLst>
              <a:rect l="T15" t="T16" r="T17" b="T18"/>
              <a:pathLst>
                <a:path w="36" h="88">
                  <a:moveTo>
                    <a:pt x="18" y="0"/>
                  </a:moveTo>
                  <a:lnTo>
                    <a:pt x="36" y="0"/>
                  </a:lnTo>
                  <a:lnTo>
                    <a:pt x="18" y="88"/>
                  </a:lnTo>
                  <a:lnTo>
                    <a:pt x="0" y="0"/>
                  </a:lnTo>
                  <a:lnTo>
                    <a:pt x="18" y="0"/>
                  </a:lnTo>
                  <a:close/>
                </a:path>
              </a:pathLst>
            </a:custGeom>
            <a:solidFill>
              <a:srgbClr val="000000"/>
            </a:solidFill>
            <a:ln w="41275">
              <a:solidFill>
                <a:srgbClr val="000000"/>
              </a:solidFill>
              <a:prstDash val="solid"/>
              <a:round/>
              <a:headEnd/>
              <a:tailEnd/>
            </a:ln>
          </p:spPr>
          <p:txBody>
            <a:bodyPr/>
            <a:lstStyle/>
            <a:p>
              <a:endParaRPr lang="zh-CN" altLang="en-US"/>
            </a:p>
          </p:txBody>
        </p:sp>
        <p:sp>
          <p:nvSpPr>
            <p:cNvPr id="69" name="Line 18">
              <a:extLst>
                <a:ext uri="{FF2B5EF4-FFF2-40B4-BE49-F238E27FC236}">
                  <a16:creationId xmlns:a16="http://schemas.microsoft.com/office/drawing/2014/main" id="{8CBFDCF9-3913-49B0-989E-A95F035CCA74}"/>
                </a:ext>
              </a:extLst>
            </p:cNvPr>
            <p:cNvSpPr>
              <a:spLocks noChangeShapeType="1"/>
            </p:cNvSpPr>
            <p:nvPr/>
          </p:nvSpPr>
          <p:spPr bwMode="auto">
            <a:xfrm>
              <a:off x="1026" y="2606"/>
              <a:ext cx="1" cy="206"/>
            </a:xfrm>
            <a:prstGeom prst="line">
              <a:avLst/>
            </a:prstGeom>
            <a:noFill/>
            <a:ln w="412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0" name="Rectangle 19">
              <a:extLst>
                <a:ext uri="{FF2B5EF4-FFF2-40B4-BE49-F238E27FC236}">
                  <a16:creationId xmlns:a16="http://schemas.microsoft.com/office/drawing/2014/main" id="{B9C0E144-E5A8-486B-BCC9-F84978E3CF75}"/>
                </a:ext>
              </a:extLst>
            </p:cNvPr>
            <p:cNvSpPr>
              <a:spLocks noChangeArrowheads="1"/>
            </p:cNvSpPr>
            <p:nvPr/>
          </p:nvSpPr>
          <p:spPr bwMode="auto">
            <a:xfrm>
              <a:off x="384" y="2736"/>
              <a:ext cx="392"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Query</a:t>
              </a:r>
              <a:endParaRPr lang="en-GB" altLang="zh-TW" sz="1800">
                <a:latin typeface="Times" panose="02020603050405020304" pitchFamily="18" charset="0"/>
                <a:ea typeface="新細明體" panose="02020500000000000000" pitchFamily="18" charset="-120"/>
              </a:endParaRPr>
            </a:p>
          </p:txBody>
        </p:sp>
        <p:sp>
          <p:nvSpPr>
            <p:cNvPr id="71" name="Rectangle 20">
              <a:extLst>
                <a:ext uri="{FF2B5EF4-FFF2-40B4-BE49-F238E27FC236}">
                  <a16:creationId xmlns:a16="http://schemas.microsoft.com/office/drawing/2014/main" id="{B58E6615-F07E-41DA-A664-11FCD8997429}"/>
                </a:ext>
              </a:extLst>
            </p:cNvPr>
            <p:cNvSpPr>
              <a:spLocks noChangeArrowheads="1"/>
            </p:cNvSpPr>
            <p:nvPr/>
          </p:nvSpPr>
          <p:spPr bwMode="auto">
            <a:xfrm>
              <a:off x="1107" y="2745"/>
              <a:ext cx="199" cy="1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Val</a:t>
              </a:r>
              <a:endParaRPr lang="en-GB" altLang="zh-TW" sz="1800">
                <a:latin typeface="Times" panose="02020603050405020304" pitchFamily="18" charset="0"/>
                <a:ea typeface="新細明體" panose="02020500000000000000" pitchFamily="18" charset="-120"/>
              </a:endParaRPr>
            </a:p>
          </p:txBody>
        </p:sp>
        <p:sp>
          <p:nvSpPr>
            <p:cNvPr id="72" name="Rectangle 21">
              <a:extLst>
                <a:ext uri="{FF2B5EF4-FFF2-40B4-BE49-F238E27FC236}">
                  <a16:creationId xmlns:a16="http://schemas.microsoft.com/office/drawing/2014/main" id="{D8284A8F-9CEB-4182-9AD0-F21D960504ED}"/>
                </a:ext>
              </a:extLst>
            </p:cNvPr>
            <p:cNvSpPr>
              <a:spLocks noChangeArrowheads="1"/>
            </p:cNvSpPr>
            <p:nvPr/>
          </p:nvSpPr>
          <p:spPr bwMode="auto">
            <a:xfrm>
              <a:off x="491" y="1011"/>
              <a:ext cx="2479" cy="995"/>
            </a:xfrm>
            <a:prstGeom prst="rect">
              <a:avLst/>
            </a:prstGeom>
            <a:solidFill>
              <a:srgbClr val="D9AA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73" name="Rectangle 22">
              <a:extLst>
                <a:ext uri="{FF2B5EF4-FFF2-40B4-BE49-F238E27FC236}">
                  <a16:creationId xmlns:a16="http://schemas.microsoft.com/office/drawing/2014/main" id="{D566E51F-34B3-4F20-9F98-EFE0C20A637C}"/>
                </a:ext>
              </a:extLst>
            </p:cNvPr>
            <p:cNvSpPr>
              <a:spLocks noChangeArrowheads="1"/>
            </p:cNvSpPr>
            <p:nvPr/>
          </p:nvSpPr>
          <p:spPr bwMode="auto">
            <a:xfrm>
              <a:off x="803" y="2314"/>
              <a:ext cx="312" cy="2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74" name="Rectangle 23">
              <a:extLst>
                <a:ext uri="{FF2B5EF4-FFF2-40B4-BE49-F238E27FC236}">
                  <a16:creationId xmlns:a16="http://schemas.microsoft.com/office/drawing/2014/main" id="{1BEF0657-00C0-4794-A01A-229430264DF3}"/>
                </a:ext>
              </a:extLst>
            </p:cNvPr>
            <p:cNvSpPr>
              <a:spLocks noChangeArrowheads="1"/>
            </p:cNvSpPr>
            <p:nvPr/>
          </p:nvSpPr>
          <p:spPr bwMode="auto">
            <a:xfrm>
              <a:off x="803" y="2314"/>
              <a:ext cx="327" cy="307"/>
            </a:xfrm>
            <a:prstGeom prst="rect">
              <a:avLst/>
            </a:prstGeom>
            <a:noFill/>
            <a:ln w="412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75" name="Oval 24">
              <a:extLst>
                <a:ext uri="{FF2B5EF4-FFF2-40B4-BE49-F238E27FC236}">
                  <a16:creationId xmlns:a16="http://schemas.microsoft.com/office/drawing/2014/main" id="{5B76BB41-A4D8-4B4F-AF92-1346D99F0A5E}"/>
                </a:ext>
              </a:extLst>
            </p:cNvPr>
            <p:cNvSpPr>
              <a:spLocks noChangeArrowheads="1"/>
            </p:cNvSpPr>
            <p:nvPr/>
          </p:nvSpPr>
          <p:spPr bwMode="auto">
            <a:xfrm>
              <a:off x="714" y="2900"/>
              <a:ext cx="490" cy="482"/>
            </a:xfrm>
            <a:prstGeom prst="ellipse">
              <a:avLst/>
            </a:prstGeom>
            <a:solidFill>
              <a:srgbClr val="FFFFFF"/>
            </a:solidFill>
            <a:ln w="41275">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76" name="Rectangle 25">
              <a:extLst>
                <a:ext uri="{FF2B5EF4-FFF2-40B4-BE49-F238E27FC236}">
                  <a16:creationId xmlns:a16="http://schemas.microsoft.com/office/drawing/2014/main" id="{4A8CD209-B327-4D88-9024-BE18EB995B5B}"/>
                </a:ext>
              </a:extLst>
            </p:cNvPr>
            <p:cNvSpPr>
              <a:spLocks noChangeArrowheads="1"/>
            </p:cNvSpPr>
            <p:nvPr/>
          </p:nvSpPr>
          <p:spPr bwMode="auto">
            <a:xfrm>
              <a:off x="884" y="2386"/>
              <a:ext cx="184"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FE</a:t>
              </a:r>
              <a:endParaRPr lang="en-GB" altLang="zh-TW" sz="1800">
                <a:latin typeface="Times" panose="02020603050405020304" pitchFamily="18" charset="0"/>
                <a:ea typeface="新細明體" panose="02020500000000000000" pitchFamily="18" charset="-120"/>
              </a:endParaRPr>
            </a:p>
          </p:txBody>
        </p:sp>
        <p:sp>
          <p:nvSpPr>
            <p:cNvPr id="77" name="Oval 26">
              <a:extLst>
                <a:ext uri="{FF2B5EF4-FFF2-40B4-BE49-F238E27FC236}">
                  <a16:creationId xmlns:a16="http://schemas.microsoft.com/office/drawing/2014/main" id="{71C53086-5C33-4EE8-A3A1-D11E821AA924}"/>
                </a:ext>
              </a:extLst>
            </p:cNvPr>
            <p:cNvSpPr>
              <a:spLocks noChangeArrowheads="1"/>
            </p:cNvSpPr>
            <p:nvPr/>
          </p:nvSpPr>
          <p:spPr bwMode="auto">
            <a:xfrm>
              <a:off x="714" y="1508"/>
              <a:ext cx="505" cy="484"/>
            </a:xfrm>
            <a:prstGeom prst="ellipse">
              <a:avLst/>
            </a:prstGeom>
            <a:solidFill>
              <a:srgbClr val="FFFFFF"/>
            </a:solidFill>
            <a:ln w="41275">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78" name="Rectangle 27">
              <a:extLst>
                <a:ext uri="{FF2B5EF4-FFF2-40B4-BE49-F238E27FC236}">
                  <a16:creationId xmlns:a16="http://schemas.microsoft.com/office/drawing/2014/main" id="{4CE2396E-792F-4DA3-AB0B-B49C14E61F58}"/>
                </a:ext>
              </a:extLst>
            </p:cNvPr>
            <p:cNvSpPr>
              <a:spLocks noChangeArrowheads="1"/>
            </p:cNvSpPr>
            <p:nvPr/>
          </p:nvSpPr>
          <p:spPr bwMode="auto">
            <a:xfrm>
              <a:off x="862" y="1675"/>
              <a:ext cx="224"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RM</a:t>
              </a:r>
              <a:endParaRPr lang="en-GB" altLang="zh-TW" sz="1800">
                <a:latin typeface="Times" panose="02020603050405020304" pitchFamily="18" charset="0"/>
                <a:ea typeface="新細明體" panose="02020500000000000000" pitchFamily="18" charset="-120"/>
              </a:endParaRPr>
            </a:p>
          </p:txBody>
        </p:sp>
        <p:sp>
          <p:nvSpPr>
            <p:cNvPr id="79" name="Oval 28">
              <a:extLst>
                <a:ext uri="{FF2B5EF4-FFF2-40B4-BE49-F238E27FC236}">
                  <a16:creationId xmlns:a16="http://schemas.microsoft.com/office/drawing/2014/main" id="{0BAE3528-8407-4D10-8F24-BC3D03D261B5}"/>
                </a:ext>
              </a:extLst>
            </p:cNvPr>
            <p:cNvSpPr>
              <a:spLocks noChangeArrowheads="1"/>
            </p:cNvSpPr>
            <p:nvPr/>
          </p:nvSpPr>
          <p:spPr bwMode="auto">
            <a:xfrm>
              <a:off x="2258" y="1494"/>
              <a:ext cx="505" cy="483"/>
            </a:xfrm>
            <a:prstGeom prst="ellipse">
              <a:avLst/>
            </a:prstGeom>
            <a:solidFill>
              <a:srgbClr val="FFFFFF"/>
            </a:solidFill>
            <a:ln w="41275">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80" name="Rectangle 29">
              <a:extLst>
                <a:ext uri="{FF2B5EF4-FFF2-40B4-BE49-F238E27FC236}">
                  <a16:creationId xmlns:a16="http://schemas.microsoft.com/office/drawing/2014/main" id="{9702D5DE-1579-4731-8E16-DBFBE5F70634}"/>
                </a:ext>
              </a:extLst>
            </p:cNvPr>
            <p:cNvSpPr>
              <a:spLocks noChangeArrowheads="1"/>
            </p:cNvSpPr>
            <p:nvPr/>
          </p:nvSpPr>
          <p:spPr bwMode="auto">
            <a:xfrm>
              <a:off x="2413" y="1660"/>
              <a:ext cx="224" cy="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RM</a:t>
              </a:r>
              <a:endParaRPr lang="en-GB" altLang="zh-TW" sz="1800">
                <a:latin typeface="Times" panose="02020603050405020304" pitchFamily="18" charset="0"/>
                <a:ea typeface="新細明體" panose="02020500000000000000" pitchFamily="18" charset="-120"/>
              </a:endParaRPr>
            </a:p>
          </p:txBody>
        </p:sp>
        <p:sp>
          <p:nvSpPr>
            <p:cNvPr id="81" name="Oval 30">
              <a:extLst>
                <a:ext uri="{FF2B5EF4-FFF2-40B4-BE49-F238E27FC236}">
                  <a16:creationId xmlns:a16="http://schemas.microsoft.com/office/drawing/2014/main" id="{5DB02CA3-5671-4038-9F2B-A48CC50F60EF}"/>
                </a:ext>
              </a:extLst>
            </p:cNvPr>
            <p:cNvSpPr>
              <a:spLocks noChangeArrowheads="1"/>
            </p:cNvSpPr>
            <p:nvPr/>
          </p:nvSpPr>
          <p:spPr bwMode="auto">
            <a:xfrm>
              <a:off x="1486" y="1069"/>
              <a:ext cx="475" cy="483"/>
            </a:xfrm>
            <a:prstGeom prst="ellipse">
              <a:avLst/>
            </a:prstGeom>
            <a:solidFill>
              <a:srgbClr val="FFFFFF"/>
            </a:solidFill>
            <a:ln w="41275">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82" name="Rectangle 31">
              <a:extLst>
                <a:ext uri="{FF2B5EF4-FFF2-40B4-BE49-F238E27FC236}">
                  <a16:creationId xmlns:a16="http://schemas.microsoft.com/office/drawing/2014/main" id="{A86D7FBF-4D5E-485B-98AB-8E2E87D0276C}"/>
                </a:ext>
              </a:extLst>
            </p:cNvPr>
            <p:cNvSpPr>
              <a:spLocks noChangeArrowheads="1"/>
            </p:cNvSpPr>
            <p:nvPr/>
          </p:nvSpPr>
          <p:spPr bwMode="auto">
            <a:xfrm>
              <a:off x="1619" y="1235"/>
              <a:ext cx="224"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RM</a:t>
              </a:r>
              <a:endParaRPr lang="en-GB" altLang="zh-TW" sz="1800">
                <a:latin typeface="Times" panose="02020603050405020304" pitchFamily="18" charset="0"/>
                <a:ea typeface="新細明體" panose="02020500000000000000" pitchFamily="18" charset="-120"/>
              </a:endParaRPr>
            </a:p>
          </p:txBody>
        </p:sp>
        <p:sp>
          <p:nvSpPr>
            <p:cNvPr id="83" name="Rectangle 32">
              <a:extLst>
                <a:ext uri="{FF2B5EF4-FFF2-40B4-BE49-F238E27FC236}">
                  <a16:creationId xmlns:a16="http://schemas.microsoft.com/office/drawing/2014/main" id="{63836BE1-93A9-402F-ABAB-381D6D12737E}"/>
                </a:ext>
              </a:extLst>
            </p:cNvPr>
            <p:cNvSpPr>
              <a:spLocks noChangeArrowheads="1"/>
            </p:cNvSpPr>
            <p:nvPr/>
          </p:nvSpPr>
          <p:spPr bwMode="auto">
            <a:xfrm>
              <a:off x="0" y="2112"/>
              <a:ext cx="472"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Query, </a:t>
              </a:r>
              <a:endParaRPr lang="en-GB" altLang="zh-TW" sz="1800">
                <a:latin typeface="Times" panose="02020603050405020304" pitchFamily="18" charset="0"/>
                <a:ea typeface="新細明體" panose="02020500000000000000" pitchFamily="18" charset="-120"/>
              </a:endParaRPr>
            </a:p>
          </p:txBody>
        </p:sp>
        <p:sp>
          <p:nvSpPr>
            <p:cNvPr id="84" name="Rectangle 33">
              <a:extLst>
                <a:ext uri="{FF2B5EF4-FFF2-40B4-BE49-F238E27FC236}">
                  <a16:creationId xmlns:a16="http://schemas.microsoft.com/office/drawing/2014/main" id="{E8D44474-69B0-4545-B5BD-45E87FF3142E}"/>
                </a:ext>
              </a:extLst>
            </p:cNvPr>
            <p:cNvSpPr>
              <a:spLocks noChangeArrowheads="1"/>
            </p:cNvSpPr>
            <p:nvPr/>
          </p:nvSpPr>
          <p:spPr bwMode="auto">
            <a:xfrm>
              <a:off x="480" y="2112"/>
              <a:ext cx="280"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prev</a:t>
              </a:r>
              <a:endParaRPr lang="en-GB" altLang="zh-TW" sz="1800">
                <a:latin typeface="Times" panose="02020603050405020304" pitchFamily="18" charset="0"/>
                <a:ea typeface="新細明體" panose="02020500000000000000" pitchFamily="18" charset="-120"/>
              </a:endParaRPr>
            </a:p>
          </p:txBody>
        </p:sp>
        <p:sp>
          <p:nvSpPr>
            <p:cNvPr id="85" name="Rectangle 34">
              <a:extLst>
                <a:ext uri="{FF2B5EF4-FFF2-40B4-BE49-F238E27FC236}">
                  <a16:creationId xmlns:a16="http://schemas.microsoft.com/office/drawing/2014/main" id="{651E9FFD-D955-48E4-AC7B-40778ABD7775}"/>
                </a:ext>
              </a:extLst>
            </p:cNvPr>
            <p:cNvSpPr>
              <a:spLocks noChangeArrowheads="1"/>
            </p:cNvSpPr>
            <p:nvPr/>
          </p:nvSpPr>
          <p:spPr bwMode="auto">
            <a:xfrm>
              <a:off x="1056" y="2112"/>
              <a:ext cx="288"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Val, </a:t>
              </a:r>
              <a:endParaRPr lang="en-GB" altLang="zh-TW" sz="1800">
                <a:latin typeface="Times" panose="02020603050405020304" pitchFamily="18" charset="0"/>
                <a:ea typeface="新細明體" panose="02020500000000000000" pitchFamily="18" charset="-120"/>
              </a:endParaRPr>
            </a:p>
          </p:txBody>
        </p:sp>
        <p:sp>
          <p:nvSpPr>
            <p:cNvPr id="86" name="Rectangle 35">
              <a:extLst>
                <a:ext uri="{FF2B5EF4-FFF2-40B4-BE49-F238E27FC236}">
                  <a16:creationId xmlns:a16="http://schemas.microsoft.com/office/drawing/2014/main" id="{030991A0-870A-40BD-9C27-FCE72E0334B5}"/>
                </a:ext>
              </a:extLst>
            </p:cNvPr>
            <p:cNvSpPr>
              <a:spLocks noChangeArrowheads="1"/>
            </p:cNvSpPr>
            <p:nvPr/>
          </p:nvSpPr>
          <p:spPr bwMode="auto">
            <a:xfrm>
              <a:off x="1296" y="2112"/>
              <a:ext cx="264"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new</a:t>
              </a:r>
              <a:endParaRPr lang="en-GB" altLang="zh-TW" sz="1800">
                <a:latin typeface="Times" panose="02020603050405020304" pitchFamily="18" charset="0"/>
                <a:ea typeface="新細明體" panose="02020500000000000000" pitchFamily="18" charset="-120"/>
              </a:endParaRPr>
            </a:p>
          </p:txBody>
        </p:sp>
        <p:sp>
          <p:nvSpPr>
            <p:cNvPr id="87" name="Rectangle 36">
              <a:extLst>
                <a:ext uri="{FF2B5EF4-FFF2-40B4-BE49-F238E27FC236}">
                  <a16:creationId xmlns:a16="http://schemas.microsoft.com/office/drawing/2014/main" id="{5F2C5F0F-6B3A-4F0C-8010-C36851CF326E}"/>
                </a:ext>
              </a:extLst>
            </p:cNvPr>
            <p:cNvSpPr>
              <a:spLocks noChangeArrowheads="1"/>
            </p:cNvSpPr>
            <p:nvPr/>
          </p:nvSpPr>
          <p:spPr bwMode="auto">
            <a:xfrm>
              <a:off x="2559" y="2745"/>
              <a:ext cx="464"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Update</a:t>
              </a:r>
              <a:endParaRPr lang="en-GB" altLang="zh-TW" sz="1800">
                <a:latin typeface="Times" panose="02020603050405020304" pitchFamily="18" charset="0"/>
                <a:ea typeface="新細明體" panose="02020500000000000000" pitchFamily="18" charset="-120"/>
              </a:endParaRPr>
            </a:p>
          </p:txBody>
        </p:sp>
        <p:sp>
          <p:nvSpPr>
            <p:cNvPr id="88" name="Rectangle 37">
              <a:extLst>
                <a:ext uri="{FF2B5EF4-FFF2-40B4-BE49-F238E27FC236}">
                  <a16:creationId xmlns:a16="http://schemas.microsoft.com/office/drawing/2014/main" id="{1995B694-EAFF-4646-8427-65065BA520A0}"/>
                </a:ext>
              </a:extLst>
            </p:cNvPr>
            <p:cNvSpPr>
              <a:spLocks noChangeArrowheads="1"/>
            </p:cNvSpPr>
            <p:nvPr/>
          </p:nvSpPr>
          <p:spPr bwMode="auto">
            <a:xfrm>
              <a:off x="2347" y="2314"/>
              <a:ext cx="327" cy="2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89" name="Rectangle 38">
              <a:extLst>
                <a:ext uri="{FF2B5EF4-FFF2-40B4-BE49-F238E27FC236}">
                  <a16:creationId xmlns:a16="http://schemas.microsoft.com/office/drawing/2014/main" id="{AD574174-0F9C-483A-A78D-50A8FDC4F608}"/>
                </a:ext>
              </a:extLst>
            </p:cNvPr>
            <p:cNvSpPr>
              <a:spLocks noChangeArrowheads="1"/>
            </p:cNvSpPr>
            <p:nvPr/>
          </p:nvSpPr>
          <p:spPr bwMode="auto">
            <a:xfrm>
              <a:off x="2347" y="2314"/>
              <a:ext cx="341" cy="307"/>
            </a:xfrm>
            <a:prstGeom prst="rect">
              <a:avLst/>
            </a:prstGeom>
            <a:noFill/>
            <a:ln w="412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90" name="Oval 39">
              <a:extLst>
                <a:ext uri="{FF2B5EF4-FFF2-40B4-BE49-F238E27FC236}">
                  <a16:creationId xmlns:a16="http://schemas.microsoft.com/office/drawing/2014/main" id="{65D9E061-307B-401A-AA13-FC8E9BD20535}"/>
                </a:ext>
              </a:extLst>
            </p:cNvPr>
            <p:cNvSpPr>
              <a:spLocks noChangeArrowheads="1"/>
            </p:cNvSpPr>
            <p:nvPr/>
          </p:nvSpPr>
          <p:spPr bwMode="auto">
            <a:xfrm>
              <a:off x="2272" y="2900"/>
              <a:ext cx="475" cy="482"/>
            </a:xfrm>
            <a:prstGeom prst="ellipse">
              <a:avLst/>
            </a:prstGeom>
            <a:solidFill>
              <a:srgbClr val="FFFFFF"/>
            </a:solidFill>
            <a:ln w="41275">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91" name="Rectangle 40">
              <a:extLst>
                <a:ext uri="{FF2B5EF4-FFF2-40B4-BE49-F238E27FC236}">
                  <a16:creationId xmlns:a16="http://schemas.microsoft.com/office/drawing/2014/main" id="{F8502DF4-2464-4B1C-9705-32D934A29C7A}"/>
                </a:ext>
              </a:extLst>
            </p:cNvPr>
            <p:cNvSpPr>
              <a:spLocks noChangeArrowheads="1"/>
            </p:cNvSpPr>
            <p:nvPr/>
          </p:nvSpPr>
          <p:spPr bwMode="auto">
            <a:xfrm>
              <a:off x="2443" y="2386"/>
              <a:ext cx="184"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FE</a:t>
              </a:r>
              <a:endParaRPr lang="en-GB" altLang="zh-TW" sz="1800">
                <a:latin typeface="Times" panose="02020603050405020304" pitchFamily="18" charset="0"/>
                <a:ea typeface="新細明體" panose="02020500000000000000" pitchFamily="18" charset="-120"/>
              </a:endParaRPr>
            </a:p>
          </p:txBody>
        </p:sp>
        <p:sp>
          <p:nvSpPr>
            <p:cNvPr id="126" name="Rectangle 41">
              <a:extLst>
                <a:ext uri="{FF2B5EF4-FFF2-40B4-BE49-F238E27FC236}">
                  <a16:creationId xmlns:a16="http://schemas.microsoft.com/office/drawing/2014/main" id="{A711419F-7FC5-48CA-A116-9A3B8E7FDEB2}"/>
                </a:ext>
              </a:extLst>
            </p:cNvPr>
            <p:cNvSpPr>
              <a:spLocks noChangeArrowheads="1"/>
            </p:cNvSpPr>
            <p:nvPr/>
          </p:nvSpPr>
          <p:spPr bwMode="auto">
            <a:xfrm>
              <a:off x="1584" y="2112"/>
              <a:ext cx="544"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Update, </a:t>
              </a:r>
              <a:endParaRPr lang="en-GB" altLang="zh-TW" sz="1800">
                <a:latin typeface="Times" panose="02020603050405020304" pitchFamily="18" charset="0"/>
                <a:ea typeface="新細明體" panose="02020500000000000000" pitchFamily="18" charset="-120"/>
              </a:endParaRPr>
            </a:p>
          </p:txBody>
        </p:sp>
        <p:sp>
          <p:nvSpPr>
            <p:cNvPr id="127" name="Rectangle 42">
              <a:extLst>
                <a:ext uri="{FF2B5EF4-FFF2-40B4-BE49-F238E27FC236}">
                  <a16:creationId xmlns:a16="http://schemas.microsoft.com/office/drawing/2014/main" id="{D81D00D9-0C53-4F6C-8200-34AABCEA3356}"/>
                </a:ext>
              </a:extLst>
            </p:cNvPr>
            <p:cNvSpPr>
              <a:spLocks noChangeArrowheads="1"/>
            </p:cNvSpPr>
            <p:nvPr/>
          </p:nvSpPr>
          <p:spPr bwMode="auto">
            <a:xfrm>
              <a:off x="2112" y="2112"/>
              <a:ext cx="280"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prev</a:t>
              </a:r>
              <a:endParaRPr lang="en-GB" altLang="zh-TW" sz="1800">
                <a:latin typeface="Times" panose="02020603050405020304" pitchFamily="18" charset="0"/>
                <a:ea typeface="新細明體" panose="02020500000000000000" pitchFamily="18" charset="-120"/>
              </a:endParaRPr>
            </a:p>
          </p:txBody>
        </p:sp>
        <p:sp>
          <p:nvSpPr>
            <p:cNvPr id="128" name="Rectangle 43">
              <a:extLst>
                <a:ext uri="{FF2B5EF4-FFF2-40B4-BE49-F238E27FC236}">
                  <a16:creationId xmlns:a16="http://schemas.microsoft.com/office/drawing/2014/main" id="{FF6DD66A-F5F1-48F5-96E6-7DD1398B1D4D}"/>
                </a:ext>
              </a:extLst>
            </p:cNvPr>
            <p:cNvSpPr>
              <a:spLocks noChangeArrowheads="1"/>
            </p:cNvSpPr>
            <p:nvPr/>
          </p:nvSpPr>
          <p:spPr bwMode="auto">
            <a:xfrm>
              <a:off x="2651" y="2115"/>
              <a:ext cx="616"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dirty="0">
                  <a:solidFill>
                    <a:srgbClr val="000000"/>
                  </a:solidFill>
                  <a:latin typeface="Arial" panose="020B0604020202020204" pitchFamily="34" charset="0"/>
                  <a:ea typeface="新細明體" panose="02020500000000000000" pitchFamily="18" charset="-120"/>
                </a:rPr>
                <a:t>Update id</a:t>
              </a:r>
              <a:endParaRPr lang="en-GB" altLang="zh-TW" sz="1800" dirty="0">
                <a:latin typeface="Times" panose="02020603050405020304" pitchFamily="18" charset="0"/>
                <a:ea typeface="新細明體" panose="02020500000000000000" pitchFamily="18" charset="-120"/>
              </a:endParaRPr>
            </a:p>
          </p:txBody>
        </p:sp>
        <p:sp>
          <p:nvSpPr>
            <p:cNvPr id="129" name="Rectangle 44">
              <a:extLst>
                <a:ext uri="{FF2B5EF4-FFF2-40B4-BE49-F238E27FC236}">
                  <a16:creationId xmlns:a16="http://schemas.microsoft.com/office/drawing/2014/main" id="{A77B0652-885A-4BA1-B1A7-F01B9CF7E652}"/>
                </a:ext>
              </a:extLst>
            </p:cNvPr>
            <p:cNvSpPr>
              <a:spLocks noChangeArrowheads="1"/>
            </p:cNvSpPr>
            <p:nvPr/>
          </p:nvSpPr>
          <p:spPr bwMode="auto">
            <a:xfrm>
              <a:off x="1536" y="816"/>
              <a:ext cx="480"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Arial" panose="020B0604020202020204" pitchFamily="34" charset="0"/>
                  <a:ea typeface="新細明體" panose="02020500000000000000" pitchFamily="18" charset="-120"/>
                </a:rPr>
                <a:t>Service</a:t>
              </a:r>
              <a:endParaRPr lang="en-GB" altLang="zh-TW" sz="1800" i="1">
                <a:latin typeface="Times" panose="02020603050405020304" pitchFamily="18" charset="0"/>
                <a:ea typeface="新細明體" panose="02020500000000000000" pitchFamily="18" charset="-120"/>
              </a:endParaRPr>
            </a:p>
          </p:txBody>
        </p:sp>
        <p:sp>
          <p:nvSpPr>
            <p:cNvPr id="130" name="Freeform 45">
              <a:extLst>
                <a:ext uri="{FF2B5EF4-FFF2-40B4-BE49-F238E27FC236}">
                  <a16:creationId xmlns:a16="http://schemas.microsoft.com/office/drawing/2014/main" id="{D658DC5A-407A-4455-AD52-7EFBD95F9861}"/>
                </a:ext>
              </a:extLst>
            </p:cNvPr>
            <p:cNvSpPr>
              <a:spLocks/>
            </p:cNvSpPr>
            <p:nvPr/>
          </p:nvSpPr>
          <p:spPr bwMode="auto">
            <a:xfrm>
              <a:off x="848" y="2036"/>
              <a:ext cx="29" cy="73"/>
            </a:xfrm>
            <a:custGeom>
              <a:avLst/>
              <a:gdLst>
                <a:gd name="T0" fmla="*/ 10 w 35"/>
                <a:gd name="T1" fmla="*/ 51 h 88"/>
                <a:gd name="T2" fmla="*/ 0 w 35"/>
                <a:gd name="T3" fmla="*/ 51 h 88"/>
                <a:gd name="T4" fmla="*/ 10 w 35"/>
                <a:gd name="T5" fmla="*/ 0 h 88"/>
                <a:gd name="T6" fmla="*/ 20 w 35"/>
                <a:gd name="T7" fmla="*/ 51 h 88"/>
                <a:gd name="T8" fmla="*/ 10 w 35"/>
                <a:gd name="T9" fmla="*/ 51 h 88"/>
                <a:gd name="T10" fmla="*/ 0 60000 65536"/>
                <a:gd name="T11" fmla="*/ 0 60000 65536"/>
                <a:gd name="T12" fmla="*/ 0 60000 65536"/>
                <a:gd name="T13" fmla="*/ 0 60000 65536"/>
                <a:gd name="T14" fmla="*/ 0 60000 65536"/>
                <a:gd name="T15" fmla="*/ 0 w 35"/>
                <a:gd name="T16" fmla="*/ 0 h 88"/>
                <a:gd name="T17" fmla="*/ 35 w 35"/>
                <a:gd name="T18" fmla="*/ 88 h 88"/>
              </a:gdLst>
              <a:ahLst/>
              <a:cxnLst>
                <a:cxn ang="T10">
                  <a:pos x="T0" y="T1"/>
                </a:cxn>
                <a:cxn ang="T11">
                  <a:pos x="T2" y="T3"/>
                </a:cxn>
                <a:cxn ang="T12">
                  <a:pos x="T4" y="T5"/>
                </a:cxn>
                <a:cxn ang="T13">
                  <a:pos x="T6" y="T7"/>
                </a:cxn>
                <a:cxn ang="T14">
                  <a:pos x="T8" y="T9"/>
                </a:cxn>
              </a:cxnLst>
              <a:rect l="T15" t="T16" r="T17" b="T18"/>
              <a:pathLst>
                <a:path w="35" h="88">
                  <a:moveTo>
                    <a:pt x="17" y="88"/>
                  </a:moveTo>
                  <a:lnTo>
                    <a:pt x="0" y="88"/>
                  </a:lnTo>
                  <a:lnTo>
                    <a:pt x="17" y="0"/>
                  </a:lnTo>
                  <a:lnTo>
                    <a:pt x="35" y="88"/>
                  </a:lnTo>
                  <a:lnTo>
                    <a:pt x="17" y="88"/>
                  </a:lnTo>
                  <a:close/>
                </a:path>
              </a:pathLst>
            </a:custGeom>
            <a:solidFill>
              <a:srgbClr val="000000"/>
            </a:solidFill>
            <a:ln w="41275">
              <a:solidFill>
                <a:srgbClr val="000000"/>
              </a:solidFill>
              <a:prstDash val="solid"/>
              <a:round/>
              <a:headEnd/>
              <a:tailEnd/>
            </a:ln>
          </p:spPr>
          <p:txBody>
            <a:bodyPr/>
            <a:lstStyle/>
            <a:p>
              <a:endParaRPr lang="zh-CN" altLang="en-US"/>
            </a:p>
          </p:txBody>
        </p:sp>
        <p:sp>
          <p:nvSpPr>
            <p:cNvPr id="131" name="Line 46">
              <a:extLst>
                <a:ext uri="{FF2B5EF4-FFF2-40B4-BE49-F238E27FC236}">
                  <a16:creationId xmlns:a16="http://schemas.microsoft.com/office/drawing/2014/main" id="{4D43AAD4-F80B-4592-B8AC-73C6A36C3401}"/>
                </a:ext>
              </a:extLst>
            </p:cNvPr>
            <p:cNvSpPr>
              <a:spLocks noChangeShapeType="1"/>
            </p:cNvSpPr>
            <p:nvPr/>
          </p:nvSpPr>
          <p:spPr bwMode="auto">
            <a:xfrm flipV="1">
              <a:off x="862" y="2124"/>
              <a:ext cx="1" cy="190"/>
            </a:xfrm>
            <a:prstGeom prst="line">
              <a:avLst/>
            </a:prstGeom>
            <a:noFill/>
            <a:ln w="412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2" name="Freeform 47">
              <a:extLst>
                <a:ext uri="{FF2B5EF4-FFF2-40B4-BE49-F238E27FC236}">
                  <a16:creationId xmlns:a16="http://schemas.microsoft.com/office/drawing/2014/main" id="{5C6D302C-F807-421B-9E82-31BE1E4CCAAA}"/>
                </a:ext>
              </a:extLst>
            </p:cNvPr>
            <p:cNvSpPr>
              <a:spLocks/>
            </p:cNvSpPr>
            <p:nvPr/>
          </p:nvSpPr>
          <p:spPr bwMode="auto">
            <a:xfrm>
              <a:off x="2406" y="2036"/>
              <a:ext cx="30" cy="73"/>
            </a:xfrm>
            <a:custGeom>
              <a:avLst/>
              <a:gdLst>
                <a:gd name="T0" fmla="*/ 11 w 36"/>
                <a:gd name="T1" fmla="*/ 51 h 88"/>
                <a:gd name="T2" fmla="*/ 0 w 36"/>
                <a:gd name="T3" fmla="*/ 51 h 88"/>
                <a:gd name="T4" fmla="*/ 11 w 36"/>
                <a:gd name="T5" fmla="*/ 0 h 88"/>
                <a:gd name="T6" fmla="*/ 21 w 36"/>
                <a:gd name="T7" fmla="*/ 51 h 88"/>
                <a:gd name="T8" fmla="*/ 11 w 36"/>
                <a:gd name="T9" fmla="*/ 51 h 88"/>
                <a:gd name="T10" fmla="*/ 0 60000 65536"/>
                <a:gd name="T11" fmla="*/ 0 60000 65536"/>
                <a:gd name="T12" fmla="*/ 0 60000 65536"/>
                <a:gd name="T13" fmla="*/ 0 60000 65536"/>
                <a:gd name="T14" fmla="*/ 0 60000 65536"/>
                <a:gd name="T15" fmla="*/ 0 w 36"/>
                <a:gd name="T16" fmla="*/ 0 h 88"/>
                <a:gd name="T17" fmla="*/ 36 w 36"/>
                <a:gd name="T18" fmla="*/ 88 h 88"/>
              </a:gdLst>
              <a:ahLst/>
              <a:cxnLst>
                <a:cxn ang="T10">
                  <a:pos x="T0" y="T1"/>
                </a:cxn>
                <a:cxn ang="T11">
                  <a:pos x="T2" y="T3"/>
                </a:cxn>
                <a:cxn ang="T12">
                  <a:pos x="T4" y="T5"/>
                </a:cxn>
                <a:cxn ang="T13">
                  <a:pos x="T6" y="T7"/>
                </a:cxn>
                <a:cxn ang="T14">
                  <a:pos x="T8" y="T9"/>
                </a:cxn>
              </a:cxnLst>
              <a:rect l="T15" t="T16" r="T17" b="T18"/>
              <a:pathLst>
                <a:path w="36" h="88">
                  <a:moveTo>
                    <a:pt x="18" y="88"/>
                  </a:moveTo>
                  <a:lnTo>
                    <a:pt x="0" y="88"/>
                  </a:lnTo>
                  <a:lnTo>
                    <a:pt x="18" y="0"/>
                  </a:lnTo>
                  <a:lnTo>
                    <a:pt x="36" y="88"/>
                  </a:lnTo>
                  <a:lnTo>
                    <a:pt x="18" y="88"/>
                  </a:lnTo>
                  <a:close/>
                </a:path>
              </a:pathLst>
            </a:custGeom>
            <a:solidFill>
              <a:srgbClr val="000000"/>
            </a:solidFill>
            <a:ln w="41275">
              <a:solidFill>
                <a:srgbClr val="000000"/>
              </a:solidFill>
              <a:prstDash val="solid"/>
              <a:round/>
              <a:headEnd/>
              <a:tailEnd/>
            </a:ln>
          </p:spPr>
          <p:txBody>
            <a:bodyPr/>
            <a:lstStyle/>
            <a:p>
              <a:endParaRPr lang="zh-CN" altLang="en-US"/>
            </a:p>
          </p:txBody>
        </p:sp>
        <p:sp>
          <p:nvSpPr>
            <p:cNvPr id="133" name="Line 48">
              <a:extLst>
                <a:ext uri="{FF2B5EF4-FFF2-40B4-BE49-F238E27FC236}">
                  <a16:creationId xmlns:a16="http://schemas.microsoft.com/office/drawing/2014/main" id="{622FAFE0-0BFF-4375-9D18-57E6F84926D1}"/>
                </a:ext>
              </a:extLst>
            </p:cNvPr>
            <p:cNvSpPr>
              <a:spLocks noChangeShapeType="1"/>
            </p:cNvSpPr>
            <p:nvPr/>
          </p:nvSpPr>
          <p:spPr bwMode="auto">
            <a:xfrm flipV="1">
              <a:off x="2421" y="2124"/>
              <a:ext cx="1" cy="190"/>
            </a:xfrm>
            <a:prstGeom prst="line">
              <a:avLst/>
            </a:prstGeom>
            <a:noFill/>
            <a:ln w="412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4" name="Rectangle 49">
              <a:extLst>
                <a:ext uri="{FF2B5EF4-FFF2-40B4-BE49-F238E27FC236}">
                  <a16:creationId xmlns:a16="http://schemas.microsoft.com/office/drawing/2014/main" id="{89D8D1FA-C318-44AF-A4B2-2802690A8E0D}"/>
                </a:ext>
              </a:extLst>
            </p:cNvPr>
            <p:cNvSpPr>
              <a:spLocks noChangeArrowheads="1"/>
            </p:cNvSpPr>
            <p:nvPr/>
          </p:nvSpPr>
          <p:spPr bwMode="auto">
            <a:xfrm>
              <a:off x="1597" y="2934"/>
              <a:ext cx="440"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Clients</a:t>
              </a:r>
              <a:endParaRPr lang="en-GB" altLang="zh-TW" sz="1800">
                <a:latin typeface="Times" panose="02020603050405020304" pitchFamily="18" charset="0"/>
                <a:ea typeface="新細明體" panose="02020500000000000000" pitchFamily="18" charset="-120"/>
              </a:endParaRPr>
            </a:p>
          </p:txBody>
        </p:sp>
        <p:sp>
          <p:nvSpPr>
            <p:cNvPr id="135" name="Line 50">
              <a:extLst>
                <a:ext uri="{FF2B5EF4-FFF2-40B4-BE49-F238E27FC236}">
                  <a16:creationId xmlns:a16="http://schemas.microsoft.com/office/drawing/2014/main" id="{BA16CB47-C29D-45E1-A1B9-FD31C64BBC18}"/>
                </a:ext>
              </a:extLst>
            </p:cNvPr>
            <p:cNvSpPr>
              <a:spLocks noChangeShapeType="1"/>
            </p:cNvSpPr>
            <p:nvPr/>
          </p:nvSpPr>
          <p:spPr bwMode="auto">
            <a:xfrm flipV="1">
              <a:off x="1144" y="3002"/>
              <a:ext cx="431" cy="117"/>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6" name="Line 51">
              <a:extLst>
                <a:ext uri="{FF2B5EF4-FFF2-40B4-BE49-F238E27FC236}">
                  <a16:creationId xmlns:a16="http://schemas.microsoft.com/office/drawing/2014/main" id="{0BAD8B87-59ED-400E-A111-476BF7911E7F}"/>
                </a:ext>
              </a:extLst>
            </p:cNvPr>
            <p:cNvSpPr>
              <a:spLocks noChangeShapeType="1"/>
            </p:cNvSpPr>
            <p:nvPr/>
          </p:nvSpPr>
          <p:spPr bwMode="auto">
            <a:xfrm flipH="1" flipV="1">
              <a:off x="2035" y="3016"/>
              <a:ext cx="312" cy="103"/>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7" name="Freeform 52">
              <a:extLst>
                <a:ext uri="{FF2B5EF4-FFF2-40B4-BE49-F238E27FC236}">
                  <a16:creationId xmlns:a16="http://schemas.microsoft.com/office/drawing/2014/main" id="{1BA4BC64-FE19-43BB-ADBB-075951DE4D7F}"/>
                </a:ext>
              </a:extLst>
            </p:cNvPr>
            <p:cNvSpPr>
              <a:spLocks/>
            </p:cNvSpPr>
            <p:nvPr/>
          </p:nvSpPr>
          <p:spPr bwMode="auto">
            <a:xfrm>
              <a:off x="1219" y="1552"/>
              <a:ext cx="74" cy="44"/>
            </a:xfrm>
            <a:custGeom>
              <a:avLst/>
              <a:gdLst>
                <a:gd name="T0" fmla="*/ 42 w 88"/>
                <a:gd name="T1" fmla="*/ 21 h 53"/>
                <a:gd name="T2" fmla="*/ 52 w 88"/>
                <a:gd name="T3" fmla="*/ 31 h 53"/>
                <a:gd name="T4" fmla="*/ 0 w 88"/>
                <a:gd name="T5" fmla="*/ 31 h 53"/>
                <a:gd name="T6" fmla="*/ 42 w 88"/>
                <a:gd name="T7" fmla="*/ 0 h 53"/>
                <a:gd name="T8" fmla="*/ 42 w 88"/>
                <a:gd name="T9" fmla="*/ 21 h 53"/>
                <a:gd name="T10" fmla="*/ 0 60000 65536"/>
                <a:gd name="T11" fmla="*/ 0 60000 65536"/>
                <a:gd name="T12" fmla="*/ 0 60000 65536"/>
                <a:gd name="T13" fmla="*/ 0 60000 65536"/>
                <a:gd name="T14" fmla="*/ 0 60000 65536"/>
                <a:gd name="T15" fmla="*/ 0 w 88"/>
                <a:gd name="T16" fmla="*/ 0 h 53"/>
                <a:gd name="T17" fmla="*/ 88 w 88"/>
                <a:gd name="T18" fmla="*/ 53 h 53"/>
              </a:gdLst>
              <a:ahLst/>
              <a:cxnLst>
                <a:cxn ang="T10">
                  <a:pos x="T0" y="T1"/>
                </a:cxn>
                <a:cxn ang="T11">
                  <a:pos x="T2" y="T3"/>
                </a:cxn>
                <a:cxn ang="T12">
                  <a:pos x="T4" y="T5"/>
                </a:cxn>
                <a:cxn ang="T13">
                  <a:pos x="T6" y="T7"/>
                </a:cxn>
                <a:cxn ang="T14">
                  <a:pos x="T8" y="T9"/>
                </a:cxn>
              </a:cxnLst>
              <a:rect l="T15" t="T16" r="T17" b="T18"/>
              <a:pathLst>
                <a:path w="88" h="53">
                  <a:moveTo>
                    <a:pt x="71" y="36"/>
                  </a:moveTo>
                  <a:lnTo>
                    <a:pt x="88" y="53"/>
                  </a:lnTo>
                  <a:lnTo>
                    <a:pt x="0" y="53"/>
                  </a:lnTo>
                  <a:lnTo>
                    <a:pt x="71" y="0"/>
                  </a:lnTo>
                  <a:lnTo>
                    <a:pt x="71" y="36"/>
                  </a:lnTo>
                  <a:close/>
                </a:path>
              </a:pathLst>
            </a:custGeom>
            <a:solidFill>
              <a:srgbClr val="000000"/>
            </a:solidFill>
            <a:ln w="41275">
              <a:solidFill>
                <a:srgbClr val="000000"/>
              </a:solidFill>
              <a:prstDash val="solid"/>
              <a:round/>
              <a:headEnd/>
              <a:tailEnd/>
            </a:ln>
          </p:spPr>
          <p:txBody>
            <a:bodyPr/>
            <a:lstStyle/>
            <a:p>
              <a:endParaRPr lang="zh-CN" altLang="en-US"/>
            </a:p>
          </p:txBody>
        </p:sp>
        <p:sp>
          <p:nvSpPr>
            <p:cNvPr id="138" name="Freeform 53">
              <a:extLst>
                <a:ext uri="{FF2B5EF4-FFF2-40B4-BE49-F238E27FC236}">
                  <a16:creationId xmlns:a16="http://schemas.microsoft.com/office/drawing/2014/main" id="{4080D528-201D-4917-9F29-DFD0CF114001}"/>
                </a:ext>
              </a:extLst>
            </p:cNvPr>
            <p:cNvSpPr>
              <a:spLocks/>
            </p:cNvSpPr>
            <p:nvPr/>
          </p:nvSpPr>
          <p:spPr bwMode="auto">
            <a:xfrm>
              <a:off x="1412" y="1508"/>
              <a:ext cx="74" cy="44"/>
            </a:xfrm>
            <a:custGeom>
              <a:avLst/>
              <a:gdLst>
                <a:gd name="T0" fmla="*/ 0 w 88"/>
                <a:gd name="T1" fmla="*/ 10 h 53"/>
                <a:gd name="T2" fmla="*/ 0 w 88"/>
                <a:gd name="T3" fmla="*/ 0 h 53"/>
                <a:gd name="T4" fmla="*/ 52 w 88"/>
                <a:gd name="T5" fmla="*/ 0 h 53"/>
                <a:gd name="T6" fmla="*/ 10 w 88"/>
                <a:gd name="T7" fmla="*/ 31 h 53"/>
                <a:gd name="T8" fmla="*/ 0 w 88"/>
                <a:gd name="T9" fmla="*/ 10 h 53"/>
                <a:gd name="T10" fmla="*/ 0 60000 65536"/>
                <a:gd name="T11" fmla="*/ 0 60000 65536"/>
                <a:gd name="T12" fmla="*/ 0 60000 65536"/>
                <a:gd name="T13" fmla="*/ 0 60000 65536"/>
                <a:gd name="T14" fmla="*/ 0 60000 65536"/>
                <a:gd name="T15" fmla="*/ 0 w 88"/>
                <a:gd name="T16" fmla="*/ 0 h 53"/>
                <a:gd name="T17" fmla="*/ 88 w 88"/>
                <a:gd name="T18" fmla="*/ 53 h 53"/>
              </a:gdLst>
              <a:ahLst/>
              <a:cxnLst>
                <a:cxn ang="T10">
                  <a:pos x="T0" y="T1"/>
                </a:cxn>
                <a:cxn ang="T11">
                  <a:pos x="T2" y="T3"/>
                </a:cxn>
                <a:cxn ang="T12">
                  <a:pos x="T4" y="T5"/>
                </a:cxn>
                <a:cxn ang="T13">
                  <a:pos x="T6" y="T7"/>
                </a:cxn>
                <a:cxn ang="T14">
                  <a:pos x="T8" y="T9"/>
                </a:cxn>
              </a:cxnLst>
              <a:rect l="T15" t="T16" r="T17" b="T18"/>
              <a:pathLst>
                <a:path w="88" h="53">
                  <a:moveTo>
                    <a:pt x="0" y="18"/>
                  </a:moveTo>
                  <a:lnTo>
                    <a:pt x="0" y="0"/>
                  </a:lnTo>
                  <a:lnTo>
                    <a:pt x="88" y="0"/>
                  </a:lnTo>
                  <a:lnTo>
                    <a:pt x="17" y="53"/>
                  </a:lnTo>
                  <a:lnTo>
                    <a:pt x="0" y="18"/>
                  </a:lnTo>
                  <a:close/>
                </a:path>
              </a:pathLst>
            </a:custGeom>
            <a:solidFill>
              <a:srgbClr val="000000"/>
            </a:solidFill>
            <a:ln w="41275">
              <a:solidFill>
                <a:srgbClr val="000000"/>
              </a:solidFill>
              <a:prstDash val="solid"/>
              <a:round/>
              <a:headEnd/>
              <a:tailEnd/>
            </a:ln>
          </p:spPr>
          <p:txBody>
            <a:bodyPr/>
            <a:lstStyle/>
            <a:p>
              <a:endParaRPr lang="zh-CN" altLang="en-US"/>
            </a:p>
          </p:txBody>
        </p:sp>
        <p:sp>
          <p:nvSpPr>
            <p:cNvPr id="139" name="Line 54">
              <a:extLst>
                <a:ext uri="{FF2B5EF4-FFF2-40B4-BE49-F238E27FC236}">
                  <a16:creationId xmlns:a16="http://schemas.microsoft.com/office/drawing/2014/main" id="{E96CA4BA-AFD3-493A-9219-7B285F803064}"/>
                </a:ext>
              </a:extLst>
            </p:cNvPr>
            <p:cNvSpPr>
              <a:spLocks noChangeShapeType="1"/>
            </p:cNvSpPr>
            <p:nvPr/>
          </p:nvSpPr>
          <p:spPr bwMode="auto">
            <a:xfrm flipV="1">
              <a:off x="1293" y="1538"/>
              <a:ext cx="119" cy="29"/>
            </a:xfrm>
            <a:prstGeom prst="line">
              <a:avLst/>
            </a:prstGeom>
            <a:noFill/>
            <a:ln w="412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0" name="Freeform 55">
              <a:extLst>
                <a:ext uri="{FF2B5EF4-FFF2-40B4-BE49-F238E27FC236}">
                  <a16:creationId xmlns:a16="http://schemas.microsoft.com/office/drawing/2014/main" id="{F481E732-666B-41FE-BA7A-E94A7FF8FE61}"/>
                </a:ext>
              </a:extLst>
            </p:cNvPr>
            <p:cNvSpPr>
              <a:spLocks/>
            </p:cNvSpPr>
            <p:nvPr/>
          </p:nvSpPr>
          <p:spPr bwMode="auto">
            <a:xfrm>
              <a:off x="1278" y="1743"/>
              <a:ext cx="59" cy="44"/>
            </a:xfrm>
            <a:custGeom>
              <a:avLst/>
              <a:gdLst>
                <a:gd name="T0" fmla="*/ 42 w 70"/>
                <a:gd name="T1" fmla="*/ 10 h 53"/>
                <a:gd name="T2" fmla="*/ 42 w 70"/>
                <a:gd name="T3" fmla="*/ 31 h 53"/>
                <a:gd name="T4" fmla="*/ 0 w 70"/>
                <a:gd name="T5" fmla="*/ 10 h 53"/>
                <a:gd name="T6" fmla="*/ 42 w 70"/>
                <a:gd name="T7" fmla="*/ 0 h 53"/>
                <a:gd name="T8" fmla="*/ 42 w 70"/>
                <a:gd name="T9" fmla="*/ 10 h 53"/>
                <a:gd name="T10" fmla="*/ 0 60000 65536"/>
                <a:gd name="T11" fmla="*/ 0 60000 65536"/>
                <a:gd name="T12" fmla="*/ 0 60000 65536"/>
                <a:gd name="T13" fmla="*/ 0 60000 65536"/>
                <a:gd name="T14" fmla="*/ 0 60000 65536"/>
                <a:gd name="T15" fmla="*/ 0 w 70"/>
                <a:gd name="T16" fmla="*/ 0 h 53"/>
                <a:gd name="T17" fmla="*/ 70 w 70"/>
                <a:gd name="T18" fmla="*/ 53 h 53"/>
              </a:gdLst>
              <a:ahLst/>
              <a:cxnLst>
                <a:cxn ang="T10">
                  <a:pos x="T0" y="T1"/>
                </a:cxn>
                <a:cxn ang="T11">
                  <a:pos x="T2" y="T3"/>
                </a:cxn>
                <a:cxn ang="T12">
                  <a:pos x="T4" y="T5"/>
                </a:cxn>
                <a:cxn ang="T13">
                  <a:pos x="T6" y="T7"/>
                </a:cxn>
                <a:cxn ang="T14">
                  <a:pos x="T8" y="T9"/>
                </a:cxn>
              </a:cxnLst>
              <a:rect l="T15" t="T16" r="T17" b="T18"/>
              <a:pathLst>
                <a:path w="70" h="53">
                  <a:moveTo>
                    <a:pt x="70" y="18"/>
                  </a:moveTo>
                  <a:lnTo>
                    <a:pt x="70" y="53"/>
                  </a:lnTo>
                  <a:lnTo>
                    <a:pt x="0" y="18"/>
                  </a:lnTo>
                  <a:lnTo>
                    <a:pt x="70" y="0"/>
                  </a:lnTo>
                  <a:lnTo>
                    <a:pt x="70" y="18"/>
                  </a:lnTo>
                  <a:close/>
                </a:path>
              </a:pathLst>
            </a:custGeom>
            <a:solidFill>
              <a:srgbClr val="000000"/>
            </a:solidFill>
            <a:ln w="41275">
              <a:solidFill>
                <a:srgbClr val="000000"/>
              </a:solidFill>
              <a:prstDash val="solid"/>
              <a:round/>
              <a:headEnd/>
              <a:tailEnd/>
            </a:ln>
          </p:spPr>
          <p:txBody>
            <a:bodyPr/>
            <a:lstStyle/>
            <a:p>
              <a:endParaRPr lang="zh-CN" altLang="en-US"/>
            </a:p>
          </p:txBody>
        </p:sp>
        <p:sp>
          <p:nvSpPr>
            <p:cNvPr id="141" name="Freeform 56">
              <a:extLst>
                <a:ext uri="{FF2B5EF4-FFF2-40B4-BE49-F238E27FC236}">
                  <a16:creationId xmlns:a16="http://schemas.microsoft.com/office/drawing/2014/main" id="{7B5DE43C-682E-4D2F-AF51-2F694A6E736A}"/>
                </a:ext>
              </a:extLst>
            </p:cNvPr>
            <p:cNvSpPr>
              <a:spLocks/>
            </p:cNvSpPr>
            <p:nvPr/>
          </p:nvSpPr>
          <p:spPr bwMode="auto">
            <a:xfrm>
              <a:off x="2124" y="1743"/>
              <a:ext cx="74" cy="44"/>
            </a:xfrm>
            <a:custGeom>
              <a:avLst/>
              <a:gdLst>
                <a:gd name="T0" fmla="*/ 0 w 89"/>
                <a:gd name="T1" fmla="*/ 10 h 53"/>
                <a:gd name="T2" fmla="*/ 0 w 89"/>
                <a:gd name="T3" fmla="*/ 0 h 53"/>
                <a:gd name="T4" fmla="*/ 52 w 89"/>
                <a:gd name="T5" fmla="*/ 10 h 53"/>
                <a:gd name="T6" fmla="*/ 0 w 89"/>
                <a:gd name="T7" fmla="*/ 31 h 53"/>
                <a:gd name="T8" fmla="*/ 0 w 89"/>
                <a:gd name="T9" fmla="*/ 10 h 53"/>
                <a:gd name="T10" fmla="*/ 0 60000 65536"/>
                <a:gd name="T11" fmla="*/ 0 60000 65536"/>
                <a:gd name="T12" fmla="*/ 0 60000 65536"/>
                <a:gd name="T13" fmla="*/ 0 60000 65536"/>
                <a:gd name="T14" fmla="*/ 0 60000 65536"/>
                <a:gd name="T15" fmla="*/ 0 w 89"/>
                <a:gd name="T16" fmla="*/ 0 h 53"/>
                <a:gd name="T17" fmla="*/ 89 w 89"/>
                <a:gd name="T18" fmla="*/ 53 h 53"/>
              </a:gdLst>
              <a:ahLst/>
              <a:cxnLst>
                <a:cxn ang="T10">
                  <a:pos x="T0" y="T1"/>
                </a:cxn>
                <a:cxn ang="T11">
                  <a:pos x="T2" y="T3"/>
                </a:cxn>
                <a:cxn ang="T12">
                  <a:pos x="T4" y="T5"/>
                </a:cxn>
                <a:cxn ang="T13">
                  <a:pos x="T6" y="T7"/>
                </a:cxn>
                <a:cxn ang="T14">
                  <a:pos x="T8" y="T9"/>
                </a:cxn>
              </a:cxnLst>
              <a:rect l="T15" t="T16" r="T17" b="T18"/>
              <a:pathLst>
                <a:path w="89" h="53">
                  <a:moveTo>
                    <a:pt x="0" y="18"/>
                  </a:moveTo>
                  <a:lnTo>
                    <a:pt x="0" y="0"/>
                  </a:lnTo>
                  <a:lnTo>
                    <a:pt x="89" y="18"/>
                  </a:lnTo>
                  <a:lnTo>
                    <a:pt x="0" y="53"/>
                  </a:lnTo>
                  <a:lnTo>
                    <a:pt x="0" y="18"/>
                  </a:lnTo>
                  <a:close/>
                </a:path>
              </a:pathLst>
            </a:custGeom>
            <a:solidFill>
              <a:srgbClr val="000000"/>
            </a:solidFill>
            <a:ln w="41275">
              <a:solidFill>
                <a:srgbClr val="000000"/>
              </a:solidFill>
              <a:prstDash val="solid"/>
              <a:round/>
              <a:headEnd/>
              <a:tailEnd/>
            </a:ln>
          </p:spPr>
          <p:txBody>
            <a:bodyPr/>
            <a:lstStyle/>
            <a:p>
              <a:endParaRPr lang="zh-CN" altLang="en-US"/>
            </a:p>
          </p:txBody>
        </p:sp>
        <p:sp>
          <p:nvSpPr>
            <p:cNvPr id="142" name="Line 57">
              <a:extLst>
                <a:ext uri="{FF2B5EF4-FFF2-40B4-BE49-F238E27FC236}">
                  <a16:creationId xmlns:a16="http://schemas.microsoft.com/office/drawing/2014/main" id="{2EFDAB50-8FD0-41FE-8AC1-511DF7DAE8C9}"/>
                </a:ext>
              </a:extLst>
            </p:cNvPr>
            <p:cNvSpPr>
              <a:spLocks noChangeShapeType="1"/>
            </p:cNvSpPr>
            <p:nvPr/>
          </p:nvSpPr>
          <p:spPr bwMode="auto">
            <a:xfrm>
              <a:off x="1352" y="1758"/>
              <a:ext cx="757" cy="0"/>
            </a:xfrm>
            <a:prstGeom prst="line">
              <a:avLst/>
            </a:prstGeom>
            <a:noFill/>
            <a:ln w="412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3" name="Freeform 58">
              <a:extLst>
                <a:ext uri="{FF2B5EF4-FFF2-40B4-BE49-F238E27FC236}">
                  <a16:creationId xmlns:a16="http://schemas.microsoft.com/office/drawing/2014/main" id="{B6A9A8E7-FC61-4C0C-8044-5EBAD05420A9}"/>
                </a:ext>
              </a:extLst>
            </p:cNvPr>
            <p:cNvSpPr>
              <a:spLocks/>
            </p:cNvSpPr>
            <p:nvPr/>
          </p:nvSpPr>
          <p:spPr bwMode="auto">
            <a:xfrm>
              <a:off x="1931" y="1479"/>
              <a:ext cx="74" cy="44"/>
            </a:xfrm>
            <a:custGeom>
              <a:avLst/>
              <a:gdLst>
                <a:gd name="T0" fmla="*/ 52 w 88"/>
                <a:gd name="T1" fmla="*/ 20 h 53"/>
                <a:gd name="T2" fmla="*/ 42 w 88"/>
                <a:gd name="T3" fmla="*/ 31 h 53"/>
                <a:gd name="T4" fmla="*/ 0 w 88"/>
                <a:gd name="T5" fmla="*/ 0 h 53"/>
                <a:gd name="T6" fmla="*/ 52 w 88"/>
                <a:gd name="T7" fmla="*/ 0 h 53"/>
                <a:gd name="T8" fmla="*/ 52 w 88"/>
                <a:gd name="T9" fmla="*/ 20 h 53"/>
                <a:gd name="T10" fmla="*/ 0 60000 65536"/>
                <a:gd name="T11" fmla="*/ 0 60000 65536"/>
                <a:gd name="T12" fmla="*/ 0 60000 65536"/>
                <a:gd name="T13" fmla="*/ 0 60000 65536"/>
                <a:gd name="T14" fmla="*/ 0 60000 65536"/>
                <a:gd name="T15" fmla="*/ 0 w 88"/>
                <a:gd name="T16" fmla="*/ 0 h 53"/>
                <a:gd name="T17" fmla="*/ 88 w 88"/>
                <a:gd name="T18" fmla="*/ 53 h 53"/>
              </a:gdLst>
              <a:ahLst/>
              <a:cxnLst>
                <a:cxn ang="T10">
                  <a:pos x="T0" y="T1"/>
                </a:cxn>
                <a:cxn ang="T11">
                  <a:pos x="T2" y="T3"/>
                </a:cxn>
                <a:cxn ang="T12">
                  <a:pos x="T4" y="T5"/>
                </a:cxn>
                <a:cxn ang="T13">
                  <a:pos x="T6" y="T7"/>
                </a:cxn>
                <a:cxn ang="T14">
                  <a:pos x="T8" y="T9"/>
                </a:cxn>
              </a:cxnLst>
              <a:rect l="T15" t="T16" r="T17" b="T18"/>
              <a:pathLst>
                <a:path w="88" h="53">
                  <a:moveTo>
                    <a:pt x="88" y="35"/>
                  </a:moveTo>
                  <a:lnTo>
                    <a:pt x="70" y="53"/>
                  </a:lnTo>
                  <a:lnTo>
                    <a:pt x="0" y="0"/>
                  </a:lnTo>
                  <a:lnTo>
                    <a:pt x="88" y="0"/>
                  </a:lnTo>
                  <a:lnTo>
                    <a:pt x="88" y="35"/>
                  </a:lnTo>
                  <a:close/>
                </a:path>
              </a:pathLst>
            </a:custGeom>
            <a:solidFill>
              <a:srgbClr val="000000"/>
            </a:solidFill>
            <a:ln w="41275">
              <a:solidFill>
                <a:srgbClr val="000000"/>
              </a:solidFill>
              <a:prstDash val="solid"/>
              <a:round/>
              <a:headEnd/>
              <a:tailEnd/>
            </a:ln>
          </p:spPr>
          <p:txBody>
            <a:bodyPr/>
            <a:lstStyle/>
            <a:p>
              <a:endParaRPr lang="zh-CN" altLang="en-US"/>
            </a:p>
          </p:txBody>
        </p:sp>
        <p:sp>
          <p:nvSpPr>
            <p:cNvPr id="144" name="Freeform 59">
              <a:extLst>
                <a:ext uri="{FF2B5EF4-FFF2-40B4-BE49-F238E27FC236}">
                  <a16:creationId xmlns:a16="http://schemas.microsoft.com/office/drawing/2014/main" id="{F63758B6-6EEC-4A87-BF18-D3C805C5BE5A}"/>
                </a:ext>
              </a:extLst>
            </p:cNvPr>
            <p:cNvSpPr>
              <a:spLocks/>
            </p:cNvSpPr>
            <p:nvPr/>
          </p:nvSpPr>
          <p:spPr bwMode="auto">
            <a:xfrm>
              <a:off x="2183" y="1567"/>
              <a:ext cx="75" cy="59"/>
            </a:xfrm>
            <a:custGeom>
              <a:avLst/>
              <a:gdLst>
                <a:gd name="T0" fmla="*/ 11 w 89"/>
                <a:gd name="T1" fmla="*/ 20 h 71"/>
                <a:gd name="T2" fmla="*/ 11 w 89"/>
                <a:gd name="T3" fmla="*/ 0 h 71"/>
                <a:gd name="T4" fmla="*/ 53 w 89"/>
                <a:gd name="T5" fmla="*/ 41 h 71"/>
                <a:gd name="T6" fmla="*/ 0 w 89"/>
                <a:gd name="T7" fmla="*/ 31 h 71"/>
                <a:gd name="T8" fmla="*/ 11 w 89"/>
                <a:gd name="T9" fmla="*/ 20 h 71"/>
                <a:gd name="T10" fmla="*/ 0 60000 65536"/>
                <a:gd name="T11" fmla="*/ 0 60000 65536"/>
                <a:gd name="T12" fmla="*/ 0 60000 65536"/>
                <a:gd name="T13" fmla="*/ 0 60000 65536"/>
                <a:gd name="T14" fmla="*/ 0 60000 65536"/>
                <a:gd name="T15" fmla="*/ 0 w 89"/>
                <a:gd name="T16" fmla="*/ 0 h 71"/>
                <a:gd name="T17" fmla="*/ 89 w 89"/>
                <a:gd name="T18" fmla="*/ 71 h 71"/>
              </a:gdLst>
              <a:ahLst/>
              <a:cxnLst>
                <a:cxn ang="T10">
                  <a:pos x="T0" y="T1"/>
                </a:cxn>
                <a:cxn ang="T11">
                  <a:pos x="T2" y="T3"/>
                </a:cxn>
                <a:cxn ang="T12">
                  <a:pos x="T4" y="T5"/>
                </a:cxn>
                <a:cxn ang="T13">
                  <a:pos x="T6" y="T7"/>
                </a:cxn>
                <a:cxn ang="T14">
                  <a:pos x="T8" y="T9"/>
                </a:cxn>
              </a:cxnLst>
              <a:rect l="T15" t="T16" r="T17" b="T18"/>
              <a:pathLst>
                <a:path w="89" h="71">
                  <a:moveTo>
                    <a:pt x="18" y="35"/>
                  </a:moveTo>
                  <a:lnTo>
                    <a:pt x="18" y="0"/>
                  </a:lnTo>
                  <a:lnTo>
                    <a:pt x="89" y="71"/>
                  </a:lnTo>
                  <a:lnTo>
                    <a:pt x="0" y="53"/>
                  </a:lnTo>
                  <a:lnTo>
                    <a:pt x="18" y="35"/>
                  </a:lnTo>
                  <a:close/>
                </a:path>
              </a:pathLst>
            </a:custGeom>
            <a:solidFill>
              <a:srgbClr val="000000"/>
            </a:solidFill>
            <a:ln w="41275">
              <a:solidFill>
                <a:srgbClr val="000000"/>
              </a:solidFill>
              <a:prstDash val="solid"/>
              <a:round/>
              <a:headEnd/>
              <a:tailEnd/>
            </a:ln>
          </p:spPr>
          <p:txBody>
            <a:bodyPr/>
            <a:lstStyle/>
            <a:p>
              <a:endParaRPr lang="zh-CN" altLang="en-US"/>
            </a:p>
          </p:txBody>
        </p:sp>
        <p:sp>
          <p:nvSpPr>
            <p:cNvPr id="145" name="Line 60">
              <a:extLst>
                <a:ext uri="{FF2B5EF4-FFF2-40B4-BE49-F238E27FC236}">
                  <a16:creationId xmlns:a16="http://schemas.microsoft.com/office/drawing/2014/main" id="{A54C7AD4-1B94-447F-933C-4353A927C874}"/>
                </a:ext>
              </a:extLst>
            </p:cNvPr>
            <p:cNvSpPr>
              <a:spLocks noChangeShapeType="1"/>
            </p:cNvSpPr>
            <p:nvPr/>
          </p:nvSpPr>
          <p:spPr bwMode="auto">
            <a:xfrm>
              <a:off x="2005" y="1508"/>
              <a:ext cx="178" cy="74"/>
            </a:xfrm>
            <a:prstGeom prst="line">
              <a:avLst/>
            </a:prstGeom>
            <a:noFill/>
            <a:ln w="412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6" name="Rectangle 61">
              <a:extLst>
                <a:ext uri="{FF2B5EF4-FFF2-40B4-BE49-F238E27FC236}">
                  <a16:creationId xmlns:a16="http://schemas.microsoft.com/office/drawing/2014/main" id="{AD3AF0A6-8545-40C2-990E-76A816082B7E}"/>
                </a:ext>
              </a:extLst>
            </p:cNvPr>
            <p:cNvSpPr>
              <a:spLocks noChangeArrowheads="1"/>
            </p:cNvSpPr>
            <p:nvPr/>
          </p:nvSpPr>
          <p:spPr bwMode="auto">
            <a:xfrm>
              <a:off x="1523" y="1584"/>
              <a:ext cx="416"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gossip</a:t>
              </a:r>
              <a:endParaRPr lang="en-GB" altLang="zh-TW" sz="1800">
                <a:latin typeface="Times" panose="02020603050405020304" pitchFamily="18" charset="0"/>
                <a:ea typeface="新細明體" panose="02020500000000000000" pitchFamily="18" charset="-120"/>
              </a:endParaRPr>
            </a:p>
          </p:txBody>
        </p:sp>
      </p:grpSp>
      <p:grpSp>
        <p:nvGrpSpPr>
          <p:cNvPr id="147" name="Group 62">
            <a:extLst>
              <a:ext uri="{FF2B5EF4-FFF2-40B4-BE49-F238E27FC236}">
                <a16:creationId xmlns:a16="http://schemas.microsoft.com/office/drawing/2014/main" id="{30B28642-0127-401B-91FD-F5230598C611}"/>
              </a:ext>
            </a:extLst>
          </p:cNvPr>
          <p:cNvGrpSpPr>
            <a:grpSpLocks/>
          </p:cNvGrpSpPr>
          <p:nvPr/>
        </p:nvGrpSpPr>
        <p:grpSpPr bwMode="auto">
          <a:xfrm>
            <a:off x="5486400" y="1524000"/>
            <a:ext cx="3581400" cy="3962400"/>
            <a:chOff x="1672" y="825"/>
            <a:chExt cx="2860" cy="3038"/>
          </a:xfrm>
        </p:grpSpPr>
        <p:sp>
          <p:nvSpPr>
            <p:cNvPr id="148" name="Rectangle 63">
              <a:extLst>
                <a:ext uri="{FF2B5EF4-FFF2-40B4-BE49-F238E27FC236}">
                  <a16:creationId xmlns:a16="http://schemas.microsoft.com/office/drawing/2014/main" id="{6FF2CCA2-67F1-417E-9C91-54D5A09C1D9F}"/>
                </a:ext>
              </a:extLst>
            </p:cNvPr>
            <p:cNvSpPr>
              <a:spLocks noChangeArrowheads="1"/>
            </p:cNvSpPr>
            <p:nvPr/>
          </p:nvSpPr>
          <p:spPr bwMode="auto">
            <a:xfrm>
              <a:off x="1758" y="2510"/>
              <a:ext cx="924" cy="1353"/>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149" name="Rectangle 64">
              <a:extLst>
                <a:ext uri="{FF2B5EF4-FFF2-40B4-BE49-F238E27FC236}">
                  <a16:creationId xmlns:a16="http://schemas.microsoft.com/office/drawing/2014/main" id="{BB913760-8C45-448A-85F9-2161F140E20A}"/>
                </a:ext>
              </a:extLst>
            </p:cNvPr>
            <p:cNvSpPr>
              <a:spLocks noChangeArrowheads="1"/>
            </p:cNvSpPr>
            <p:nvPr/>
          </p:nvSpPr>
          <p:spPr bwMode="auto">
            <a:xfrm>
              <a:off x="3567" y="2510"/>
              <a:ext cx="925" cy="1353"/>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150" name="Rectangle 65">
              <a:extLst>
                <a:ext uri="{FF2B5EF4-FFF2-40B4-BE49-F238E27FC236}">
                  <a16:creationId xmlns:a16="http://schemas.microsoft.com/office/drawing/2014/main" id="{43E20504-F35E-425B-BAC2-CC94352B6C72}"/>
                </a:ext>
              </a:extLst>
            </p:cNvPr>
            <p:cNvSpPr>
              <a:spLocks noChangeArrowheads="1"/>
            </p:cNvSpPr>
            <p:nvPr/>
          </p:nvSpPr>
          <p:spPr bwMode="auto">
            <a:xfrm>
              <a:off x="1672" y="1020"/>
              <a:ext cx="2860" cy="1165"/>
            </a:xfrm>
            <a:prstGeom prst="rect">
              <a:avLst/>
            </a:prstGeom>
            <a:solidFill>
              <a:srgbClr val="D9AA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151" name="Freeform 66">
              <a:extLst>
                <a:ext uri="{FF2B5EF4-FFF2-40B4-BE49-F238E27FC236}">
                  <a16:creationId xmlns:a16="http://schemas.microsoft.com/office/drawing/2014/main" id="{876EB724-2B92-4369-ACD8-A08BD0B8A476}"/>
                </a:ext>
              </a:extLst>
            </p:cNvPr>
            <p:cNvSpPr>
              <a:spLocks/>
            </p:cNvSpPr>
            <p:nvPr/>
          </p:nvSpPr>
          <p:spPr bwMode="auto">
            <a:xfrm>
              <a:off x="2100" y="2921"/>
              <a:ext cx="34" cy="86"/>
            </a:xfrm>
            <a:custGeom>
              <a:avLst/>
              <a:gdLst>
                <a:gd name="T0" fmla="*/ 17 w 34"/>
                <a:gd name="T1" fmla="*/ 86 h 86"/>
                <a:gd name="T2" fmla="*/ 0 w 34"/>
                <a:gd name="T3" fmla="*/ 86 h 86"/>
                <a:gd name="T4" fmla="*/ 17 w 34"/>
                <a:gd name="T5" fmla="*/ 0 h 86"/>
                <a:gd name="T6" fmla="*/ 34 w 34"/>
                <a:gd name="T7" fmla="*/ 86 h 86"/>
                <a:gd name="T8" fmla="*/ 17 w 34"/>
                <a:gd name="T9" fmla="*/ 86 h 86"/>
                <a:gd name="T10" fmla="*/ 0 60000 65536"/>
                <a:gd name="T11" fmla="*/ 0 60000 65536"/>
                <a:gd name="T12" fmla="*/ 0 60000 65536"/>
                <a:gd name="T13" fmla="*/ 0 60000 65536"/>
                <a:gd name="T14" fmla="*/ 0 60000 65536"/>
                <a:gd name="T15" fmla="*/ 0 w 34"/>
                <a:gd name="T16" fmla="*/ 0 h 86"/>
                <a:gd name="T17" fmla="*/ 34 w 34"/>
                <a:gd name="T18" fmla="*/ 86 h 86"/>
              </a:gdLst>
              <a:ahLst/>
              <a:cxnLst>
                <a:cxn ang="T10">
                  <a:pos x="T0" y="T1"/>
                </a:cxn>
                <a:cxn ang="T11">
                  <a:pos x="T2" y="T3"/>
                </a:cxn>
                <a:cxn ang="T12">
                  <a:pos x="T4" y="T5"/>
                </a:cxn>
                <a:cxn ang="T13">
                  <a:pos x="T6" y="T7"/>
                </a:cxn>
                <a:cxn ang="T14">
                  <a:pos x="T8" y="T9"/>
                </a:cxn>
              </a:cxnLst>
              <a:rect l="T15" t="T16" r="T17" b="T18"/>
              <a:pathLst>
                <a:path w="34" h="86">
                  <a:moveTo>
                    <a:pt x="17" y="86"/>
                  </a:moveTo>
                  <a:lnTo>
                    <a:pt x="0" y="86"/>
                  </a:lnTo>
                  <a:lnTo>
                    <a:pt x="17" y="0"/>
                  </a:lnTo>
                  <a:lnTo>
                    <a:pt x="34" y="86"/>
                  </a:lnTo>
                  <a:lnTo>
                    <a:pt x="17" y="86"/>
                  </a:lnTo>
                  <a:close/>
                </a:path>
              </a:pathLst>
            </a:custGeom>
            <a:solidFill>
              <a:srgbClr val="000000"/>
            </a:solidFill>
            <a:ln w="39688">
              <a:solidFill>
                <a:srgbClr val="000000"/>
              </a:solidFill>
              <a:prstDash val="solid"/>
              <a:round/>
              <a:headEnd/>
              <a:tailEnd/>
            </a:ln>
          </p:spPr>
          <p:txBody>
            <a:bodyPr/>
            <a:lstStyle/>
            <a:p>
              <a:endParaRPr lang="zh-CN" altLang="en-US"/>
            </a:p>
          </p:txBody>
        </p:sp>
        <p:sp>
          <p:nvSpPr>
            <p:cNvPr id="152" name="Line 67">
              <a:extLst>
                <a:ext uri="{FF2B5EF4-FFF2-40B4-BE49-F238E27FC236}">
                  <a16:creationId xmlns:a16="http://schemas.microsoft.com/office/drawing/2014/main" id="{BD59A80A-D294-4FBE-BC0C-52C897FB7DBE}"/>
                </a:ext>
              </a:extLst>
            </p:cNvPr>
            <p:cNvSpPr>
              <a:spLocks noChangeShapeType="1"/>
            </p:cNvSpPr>
            <p:nvPr/>
          </p:nvSpPr>
          <p:spPr bwMode="auto">
            <a:xfrm flipV="1">
              <a:off x="2117" y="3007"/>
              <a:ext cx="1" cy="256"/>
            </a:xfrm>
            <a:prstGeom prst="line">
              <a:avLst/>
            </a:prstGeom>
            <a:noFill/>
            <a:ln w="3968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3" name="Freeform 68">
              <a:extLst>
                <a:ext uri="{FF2B5EF4-FFF2-40B4-BE49-F238E27FC236}">
                  <a16:creationId xmlns:a16="http://schemas.microsoft.com/office/drawing/2014/main" id="{1B8C4D69-C45E-4254-B35A-8DB09D8FB6D8}"/>
                </a:ext>
              </a:extLst>
            </p:cNvPr>
            <p:cNvSpPr>
              <a:spLocks/>
            </p:cNvSpPr>
            <p:nvPr/>
          </p:nvSpPr>
          <p:spPr bwMode="auto">
            <a:xfrm>
              <a:off x="2289" y="3126"/>
              <a:ext cx="34" cy="69"/>
            </a:xfrm>
            <a:custGeom>
              <a:avLst/>
              <a:gdLst>
                <a:gd name="T0" fmla="*/ 17 w 34"/>
                <a:gd name="T1" fmla="*/ 0 h 69"/>
                <a:gd name="T2" fmla="*/ 34 w 34"/>
                <a:gd name="T3" fmla="*/ 0 h 69"/>
                <a:gd name="T4" fmla="*/ 17 w 34"/>
                <a:gd name="T5" fmla="*/ 69 h 69"/>
                <a:gd name="T6" fmla="*/ 0 w 34"/>
                <a:gd name="T7" fmla="*/ 0 h 69"/>
                <a:gd name="T8" fmla="*/ 17 w 34"/>
                <a:gd name="T9" fmla="*/ 0 h 69"/>
                <a:gd name="T10" fmla="*/ 0 60000 65536"/>
                <a:gd name="T11" fmla="*/ 0 60000 65536"/>
                <a:gd name="T12" fmla="*/ 0 60000 65536"/>
                <a:gd name="T13" fmla="*/ 0 60000 65536"/>
                <a:gd name="T14" fmla="*/ 0 60000 65536"/>
                <a:gd name="T15" fmla="*/ 0 w 34"/>
                <a:gd name="T16" fmla="*/ 0 h 69"/>
                <a:gd name="T17" fmla="*/ 34 w 34"/>
                <a:gd name="T18" fmla="*/ 69 h 69"/>
              </a:gdLst>
              <a:ahLst/>
              <a:cxnLst>
                <a:cxn ang="T10">
                  <a:pos x="T0" y="T1"/>
                </a:cxn>
                <a:cxn ang="T11">
                  <a:pos x="T2" y="T3"/>
                </a:cxn>
                <a:cxn ang="T12">
                  <a:pos x="T4" y="T5"/>
                </a:cxn>
                <a:cxn ang="T13">
                  <a:pos x="T6" y="T7"/>
                </a:cxn>
                <a:cxn ang="T14">
                  <a:pos x="T8" y="T9"/>
                </a:cxn>
              </a:cxnLst>
              <a:rect l="T15" t="T16" r="T17" b="T18"/>
              <a:pathLst>
                <a:path w="34" h="69">
                  <a:moveTo>
                    <a:pt x="17" y="0"/>
                  </a:moveTo>
                  <a:lnTo>
                    <a:pt x="34" y="0"/>
                  </a:lnTo>
                  <a:lnTo>
                    <a:pt x="17" y="69"/>
                  </a:lnTo>
                  <a:lnTo>
                    <a:pt x="0" y="0"/>
                  </a:lnTo>
                  <a:lnTo>
                    <a:pt x="17" y="0"/>
                  </a:lnTo>
                  <a:close/>
                </a:path>
              </a:pathLst>
            </a:custGeom>
            <a:solidFill>
              <a:srgbClr val="000000"/>
            </a:solidFill>
            <a:ln w="39688">
              <a:solidFill>
                <a:srgbClr val="000000"/>
              </a:solidFill>
              <a:prstDash val="solid"/>
              <a:round/>
              <a:headEnd/>
              <a:tailEnd/>
            </a:ln>
          </p:spPr>
          <p:txBody>
            <a:bodyPr/>
            <a:lstStyle/>
            <a:p>
              <a:endParaRPr lang="zh-CN" altLang="en-US"/>
            </a:p>
          </p:txBody>
        </p:sp>
        <p:sp>
          <p:nvSpPr>
            <p:cNvPr id="154" name="Line 69">
              <a:extLst>
                <a:ext uri="{FF2B5EF4-FFF2-40B4-BE49-F238E27FC236}">
                  <a16:creationId xmlns:a16="http://schemas.microsoft.com/office/drawing/2014/main" id="{415B6B53-EFED-44EB-BFDA-67BC643FCD0D}"/>
                </a:ext>
              </a:extLst>
            </p:cNvPr>
            <p:cNvSpPr>
              <a:spLocks noChangeShapeType="1"/>
            </p:cNvSpPr>
            <p:nvPr/>
          </p:nvSpPr>
          <p:spPr bwMode="auto">
            <a:xfrm>
              <a:off x="2306" y="2887"/>
              <a:ext cx="1" cy="222"/>
            </a:xfrm>
            <a:prstGeom prst="line">
              <a:avLst/>
            </a:prstGeom>
            <a:noFill/>
            <a:ln w="3968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5" name="Rectangle 70">
              <a:extLst>
                <a:ext uri="{FF2B5EF4-FFF2-40B4-BE49-F238E27FC236}">
                  <a16:creationId xmlns:a16="http://schemas.microsoft.com/office/drawing/2014/main" id="{FD7AC566-19CE-4989-A636-7605F1AA7125}"/>
                </a:ext>
              </a:extLst>
            </p:cNvPr>
            <p:cNvSpPr>
              <a:spLocks noChangeArrowheads="1"/>
            </p:cNvSpPr>
            <p:nvPr/>
          </p:nvSpPr>
          <p:spPr bwMode="auto">
            <a:xfrm>
              <a:off x="2049" y="2544"/>
              <a:ext cx="359" cy="34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156" name="Rectangle 71">
              <a:extLst>
                <a:ext uri="{FF2B5EF4-FFF2-40B4-BE49-F238E27FC236}">
                  <a16:creationId xmlns:a16="http://schemas.microsoft.com/office/drawing/2014/main" id="{B271AD03-E786-4106-83BE-1027B3F964E8}"/>
                </a:ext>
              </a:extLst>
            </p:cNvPr>
            <p:cNvSpPr>
              <a:spLocks noChangeArrowheads="1"/>
            </p:cNvSpPr>
            <p:nvPr/>
          </p:nvSpPr>
          <p:spPr bwMode="auto">
            <a:xfrm>
              <a:off x="2049" y="2544"/>
              <a:ext cx="377" cy="360"/>
            </a:xfrm>
            <a:prstGeom prst="rect">
              <a:avLst/>
            </a:prstGeom>
            <a:noFill/>
            <a:ln w="39688">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157" name="Oval 72">
              <a:extLst>
                <a:ext uri="{FF2B5EF4-FFF2-40B4-BE49-F238E27FC236}">
                  <a16:creationId xmlns:a16="http://schemas.microsoft.com/office/drawing/2014/main" id="{CB0639B1-0BC0-43A4-9CD2-4368974C446F}"/>
                </a:ext>
              </a:extLst>
            </p:cNvPr>
            <p:cNvSpPr>
              <a:spLocks noChangeArrowheads="1"/>
            </p:cNvSpPr>
            <p:nvPr/>
          </p:nvSpPr>
          <p:spPr bwMode="auto">
            <a:xfrm>
              <a:off x="1946" y="3229"/>
              <a:ext cx="565" cy="565"/>
            </a:xfrm>
            <a:prstGeom prst="ellipse">
              <a:avLst/>
            </a:prstGeom>
            <a:solidFill>
              <a:srgbClr val="FFFFFF"/>
            </a:solidFill>
            <a:ln w="39688">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158" name="Rectangle 73">
              <a:extLst>
                <a:ext uri="{FF2B5EF4-FFF2-40B4-BE49-F238E27FC236}">
                  <a16:creationId xmlns:a16="http://schemas.microsoft.com/office/drawing/2014/main" id="{3C9D5F36-7D17-4B1A-BB41-1ED137317475}"/>
                </a:ext>
              </a:extLst>
            </p:cNvPr>
            <p:cNvSpPr>
              <a:spLocks noChangeArrowheads="1"/>
            </p:cNvSpPr>
            <p:nvPr/>
          </p:nvSpPr>
          <p:spPr bwMode="auto">
            <a:xfrm>
              <a:off x="2142" y="2628"/>
              <a:ext cx="207" cy="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FE</a:t>
              </a:r>
              <a:endParaRPr lang="en-GB" altLang="zh-TW" sz="1800">
                <a:latin typeface="Times" panose="02020603050405020304" pitchFamily="18" charset="0"/>
                <a:ea typeface="新細明體" panose="02020500000000000000" pitchFamily="18" charset="-120"/>
              </a:endParaRPr>
            </a:p>
          </p:txBody>
        </p:sp>
        <p:sp>
          <p:nvSpPr>
            <p:cNvPr id="159" name="Rectangle 74">
              <a:extLst>
                <a:ext uri="{FF2B5EF4-FFF2-40B4-BE49-F238E27FC236}">
                  <a16:creationId xmlns:a16="http://schemas.microsoft.com/office/drawing/2014/main" id="{D4A6951F-64FD-4E7E-92D1-7585B56E83BD}"/>
                </a:ext>
              </a:extLst>
            </p:cNvPr>
            <p:cNvSpPr>
              <a:spLocks noChangeArrowheads="1"/>
            </p:cNvSpPr>
            <p:nvPr/>
          </p:nvSpPr>
          <p:spPr bwMode="auto">
            <a:xfrm>
              <a:off x="2930" y="3269"/>
              <a:ext cx="494" cy="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Arial" panose="020B0604020202020204" pitchFamily="34" charset="0"/>
                  <a:ea typeface="新細明體" panose="02020500000000000000" pitchFamily="18" charset="-120"/>
                </a:rPr>
                <a:t>Clients</a:t>
              </a:r>
              <a:endParaRPr lang="en-GB" altLang="zh-TW" sz="1800">
                <a:latin typeface="Times" panose="02020603050405020304" pitchFamily="18" charset="0"/>
                <a:ea typeface="新細明體" panose="02020500000000000000" pitchFamily="18" charset="-120"/>
              </a:endParaRPr>
            </a:p>
          </p:txBody>
        </p:sp>
        <p:sp>
          <p:nvSpPr>
            <p:cNvPr id="160" name="Rectangle 75">
              <a:extLst>
                <a:ext uri="{FF2B5EF4-FFF2-40B4-BE49-F238E27FC236}">
                  <a16:creationId xmlns:a16="http://schemas.microsoft.com/office/drawing/2014/main" id="{4FBE14B0-0D81-4C3A-9F45-1F8F33A64478}"/>
                </a:ext>
              </a:extLst>
            </p:cNvPr>
            <p:cNvSpPr>
              <a:spLocks noChangeArrowheads="1"/>
            </p:cNvSpPr>
            <p:nvPr/>
          </p:nvSpPr>
          <p:spPr bwMode="auto">
            <a:xfrm>
              <a:off x="3830" y="2544"/>
              <a:ext cx="377" cy="34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161" name="Rectangle 76">
              <a:extLst>
                <a:ext uri="{FF2B5EF4-FFF2-40B4-BE49-F238E27FC236}">
                  <a16:creationId xmlns:a16="http://schemas.microsoft.com/office/drawing/2014/main" id="{B4CC38EE-235F-41F3-A1A7-56B71D4C995F}"/>
                </a:ext>
              </a:extLst>
            </p:cNvPr>
            <p:cNvSpPr>
              <a:spLocks noChangeArrowheads="1"/>
            </p:cNvSpPr>
            <p:nvPr/>
          </p:nvSpPr>
          <p:spPr bwMode="auto">
            <a:xfrm>
              <a:off x="3830" y="2544"/>
              <a:ext cx="394" cy="360"/>
            </a:xfrm>
            <a:prstGeom prst="rect">
              <a:avLst/>
            </a:prstGeom>
            <a:noFill/>
            <a:ln w="39688">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162" name="Oval 77">
              <a:extLst>
                <a:ext uri="{FF2B5EF4-FFF2-40B4-BE49-F238E27FC236}">
                  <a16:creationId xmlns:a16="http://schemas.microsoft.com/office/drawing/2014/main" id="{D1E63F73-70D2-4EB1-8E21-6D74F634E546}"/>
                </a:ext>
              </a:extLst>
            </p:cNvPr>
            <p:cNvSpPr>
              <a:spLocks noChangeArrowheads="1"/>
            </p:cNvSpPr>
            <p:nvPr/>
          </p:nvSpPr>
          <p:spPr bwMode="auto">
            <a:xfrm>
              <a:off x="3744" y="3229"/>
              <a:ext cx="548" cy="565"/>
            </a:xfrm>
            <a:prstGeom prst="ellipse">
              <a:avLst/>
            </a:prstGeom>
            <a:solidFill>
              <a:srgbClr val="FFFFFF"/>
            </a:solidFill>
            <a:ln w="39688">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163" name="Rectangle 78">
              <a:extLst>
                <a:ext uri="{FF2B5EF4-FFF2-40B4-BE49-F238E27FC236}">
                  <a16:creationId xmlns:a16="http://schemas.microsoft.com/office/drawing/2014/main" id="{58A5DC07-F574-4A5E-8B81-1AE70F6AC507}"/>
                </a:ext>
              </a:extLst>
            </p:cNvPr>
            <p:cNvSpPr>
              <a:spLocks noChangeArrowheads="1"/>
            </p:cNvSpPr>
            <p:nvPr/>
          </p:nvSpPr>
          <p:spPr bwMode="auto">
            <a:xfrm>
              <a:off x="3942" y="2628"/>
              <a:ext cx="207" cy="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FE</a:t>
              </a:r>
              <a:endParaRPr lang="en-GB" altLang="zh-TW" sz="1800">
                <a:latin typeface="Times" panose="02020603050405020304" pitchFamily="18" charset="0"/>
                <a:ea typeface="新細明體" panose="02020500000000000000" pitchFamily="18" charset="-120"/>
              </a:endParaRPr>
            </a:p>
          </p:txBody>
        </p:sp>
        <p:sp>
          <p:nvSpPr>
            <p:cNvPr id="164" name="Line 79">
              <a:extLst>
                <a:ext uri="{FF2B5EF4-FFF2-40B4-BE49-F238E27FC236}">
                  <a16:creationId xmlns:a16="http://schemas.microsoft.com/office/drawing/2014/main" id="{B203F6C3-1992-48E8-9F28-23EF0BACE5AB}"/>
                </a:ext>
              </a:extLst>
            </p:cNvPr>
            <p:cNvSpPr>
              <a:spLocks noChangeShapeType="1"/>
            </p:cNvSpPr>
            <p:nvPr/>
          </p:nvSpPr>
          <p:spPr bwMode="auto">
            <a:xfrm flipV="1">
              <a:off x="2408" y="3349"/>
              <a:ext cx="497" cy="137"/>
            </a:xfrm>
            <a:prstGeom prst="line">
              <a:avLst/>
            </a:prstGeom>
            <a:noFill/>
            <a:ln w="3968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5" name="Line 80">
              <a:extLst>
                <a:ext uri="{FF2B5EF4-FFF2-40B4-BE49-F238E27FC236}">
                  <a16:creationId xmlns:a16="http://schemas.microsoft.com/office/drawing/2014/main" id="{0956F6AA-F096-467B-AA39-961FF7A83E9F}"/>
                </a:ext>
              </a:extLst>
            </p:cNvPr>
            <p:cNvSpPr>
              <a:spLocks noChangeShapeType="1"/>
            </p:cNvSpPr>
            <p:nvPr/>
          </p:nvSpPr>
          <p:spPr bwMode="auto">
            <a:xfrm flipH="1" flipV="1">
              <a:off x="3436" y="3366"/>
              <a:ext cx="377" cy="120"/>
            </a:xfrm>
            <a:prstGeom prst="line">
              <a:avLst/>
            </a:prstGeom>
            <a:noFill/>
            <a:ln w="3968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6" name="Rectangle 81">
              <a:extLst>
                <a:ext uri="{FF2B5EF4-FFF2-40B4-BE49-F238E27FC236}">
                  <a16:creationId xmlns:a16="http://schemas.microsoft.com/office/drawing/2014/main" id="{EEF810F6-0C1F-4D02-B078-52856222FAD5}"/>
                </a:ext>
              </a:extLst>
            </p:cNvPr>
            <p:cNvSpPr>
              <a:spLocks noChangeArrowheads="1"/>
            </p:cNvSpPr>
            <p:nvPr/>
          </p:nvSpPr>
          <p:spPr bwMode="auto">
            <a:xfrm>
              <a:off x="2896" y="825"/>
              <a:ext cx="534" cy="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Arial" panose="020B0604020202020204" pitchFamily="34" charset="0"/>
                  <a:ea typeface="新細明體" panose="02020500000000000000" pitchFamily="18" charset="-120"/>
                </a:rPr>
                <a:t>Service</a:t>
              </a:r>
              <a:endParaRPr lang="en-GB" altLang="zh-TW" sz="1800" i="1">
                <a:latin typeface="Times" panose="02020603050405020304" pitchFamily="18" charset="0"/>
                <a:ea typeface="新細明體" panose="02020500000000000000" pitchFamily="18" charset="-120"/>
              </a:endParaRPr>
            </a:p>
          </p:txBody>
        </p:sp>
        <p:sp>
          <p:nvSpPr>
            <p:cNvPr id="167" name="Freeform 82">
              <a:extLst>
                <a:ext uri="{FF2B5EF4-FFF2-40B4-BE49-F238E27FC236}">
                  <a16:creationId xmlns:a16="http://schemas.microsoft.com/office/drawing/2014/main" id="{DCAAED52-C80D-416E-904F-A539AE66BB94}"/>
                </a:ext>
              </a:extLst>
            </p:cNvPr>
            <p:cNvSpPr>
              <a:spLocks/>
            </p:cNvSpPr>
            <p:nvPr/>
          </p:nvSpPr>
          <p:spPr bwMode="auto">
            <a:xfrm>
              <a:off x="2100" y="2219"/>
              <a:ext cx="34" cy="86"/>
            </a:xfrm>
            <a:custGeom>
              <a:avLst/>
              <a:gdLst>
                <a:gd name="T0" fmla="*/ 17 w 34"/>
                <a:gd name="T1" fmla="*/ 86 h 86"/>
                <a:gd name="T2" fmla="*/ 0 w 34"/>
                <a:gd name="T3" fmla="*/ 86 h 86"/>
                <a:gd name="T4" fmla="*/ 17 w 34"/>
                <a:gd name="T5" fmla="*/ 0 h 86"/>
                <a:gd name="T6" fmla="*/ 34 w 34"/>
                <a:gd name="T7" fmla="*/ 86 h 86"/>
                <a:gd name="T8" fmla="*/ 17 w 34"/>
                <a:gd name="T9" fmla="*/ 86 h 86"/>
                <a:gd name="T10" fmla="*/ 0 60000 65536"/>
                <a:gd name="T11" fmla="*/ 0 60000 65536"/>
                <a:gd name="T12" fmla="*/ 0 60000 65536"/>
                <a:gd name="T13" fmla="*/ 0 60000 65536"/>
                <a:gd name="T14" fmla="*/ 0 60000 65536"/>
                <a:gd name="T15" fmla="*/ 0 w 34"/>
                <a:gd name="T16" fmla="*/ 0 h 86"/>
                <a:gd name="T17" fmla="*/ 34 w 34"/>
                <a:gd name="T18" fmla="*/ 86 h 86"/>
              </a:gdLst>
              <a:ahLst/>
              <a:cxnLst>
                <a:cxn ang="T10">
                  <a:pos x="T0" y="T1"/>
                </a:cxn>
                <a:cxn ang="T11">
                  <a:pos x="T2" y="T3"/>
                </a:cxn>
                <a:cxn ang="T12">
                  <a:pos x="T4" y="T5"/>
                </a:cxn>
                <a:cxn ang="T13">
                  <a:pos x="T6" y="T7"/>
                </a:cxn>
                <a:cxn ang="T14">
                  <a:pos x="T8" y="T9"/>
                </a:cxn>
              </a:cxnLst>
              <a:rect l="T15" t="T16" r="T17" b="T18"/>
              <a:pathLst>
                <a:path w="34" h="86">
                  <a:moveTo>
                    <a:pt x="17" y="86"/>
                  </a:moveTo>
                  <a:lnTo>
                    <a:pt x="0" y="86"/>
                  </a:lnTo>
                  <a:lnTo>
                    <a:pt x="17" y="0"/>
                  </a:lnTo>
                  <a:lnTo>
                    <a:pt x="34" y="86"/>
                  </a:lnTo>
                  <a:lnTo>
                    <a:pt x="17" y="86"/>
                  </a:lnTo>
                  <a:close/>
                </a:path>
              </a:pathLst>
            </a:custGeom>
            <a:solidFill>
              <a:srgbClr val="000000"/>
            </a:solidFill>
            <a:ln w="39688">
              <a:solidFill>
                <a:srgbClr val="000000"/>
              </a:solidFill>
              <a:prstDash val="solid"/>
              <a:round/>
              <a:headEnd/>
              <a:tailEnd/>
            </a:ln>
          </p:spPr>
          <p:txBody>
            <a:bodyPr/>
            <a:lstStyle/>
            <a:p>
              <a:endParaRPr lang="zh-CN" altLang="en-US"/>
            </a:p>
          </p:txBody>
        </p:sp>
        <p:sp>
          <p:nvSpPr>
            <p:cNvPr id="168" name="Line 83">
              <a:extLst>
                <a:ext uri="{FF2B5EF4-FFF2-40B4-BE49-F238E27FC236}">
                  <a16:creationId xmlns:a16="http://schemas.microsoft.com/office/drawing/2014/main" id="{B402A185-1744-4EA4-BEF5-7D8C9B45CF67}"/>
                </a:ext>
              </a:extLst>
            </p:cNvPr>
            <p:cNvSpPr>
              <a:spLocks noChangeShapeType="1"/>
            </p:cNvSpPr>
            <p:nvPr/>
          </p:nvSpPr>
          <p:spPr bwMode="auto">
            <a:xfrm flipV="1">
              <a:off x="2117" y="2305"/>
              <a:ext cx="1" cy="239"/>
            </a:xfrm>
            <a:prstGeom prst="line">
              <a:avLst/>
            </a:prstGeom>
            <a:noFill/>
            <a:ln w="3968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9" name="Freeform 84">
              <a:extLst>
                <a:ext uri="{FF2B5EF4-FFF2-40B4-BE49-F238E27FC236}">
                  <a16:creationId xmlns:a16="http://schemas.microsoft.com/office/drawing/2014/main" id="{5FBB6FC2-5AC3-4B66-984C-8E5A430F2555}"/>
                </a:ext>
              </a:extLst>
            </p:cNvPr>
            <p:cNvSpPr>
              <a:spLocks/>
            </p:cNvSpPr>
            <p:nvPr/>
          </p:nvSpPr>
          <p:spPr bwMode="auto">
            <a:xfrm>
              <a:off x="2306" y="2424"/>
              <a:ext cx="34" cy="69"/>
            </a:xfrm>
            <a:custGeom>
              <a:avLst/>
              <a:gdLst>
                <a:gd name="T0" fmla="*/ 17 w 34"/>
                <a:gd name="T1" fmla="*/ 0 h 69"/>
                <a:gd name="T2" fmla="*/ 34 w 34"/>
                <a:gd name="T3" fmla="*/ 0 h 69"/>
                <a:gd name="T4" fmla="*/ 17 w 34"/>
                <a:gd name="T5" fmla="*/ 69 h 69"/>
                <a:gd name="T6" fmla="*/ 0 w 34"/>
                <a:gd name="T7" fmla="*/ 0 h 69"/>
                <a:gd name="T8" fmla="*/ 17 w 34"/>
                <a:gd name="T9" fmla="*/ 0 h 69"/>
                <a:gd name="T10" fmla="*/ 0 60000 65536"/>
                <a:gd name="T11" fmla="*/ 0 60000 65536"/>
                <a:gd name="T12" fmla="*/ 0 60000 65536"/>
                <a:gd name="T13" fmla="*/ 0 60000 65536"/>
                <a:gd name="T14" fmla="*/ 0 60000 65536"/>
                <a:gd name="T15" fmla="*/ 0 w 34"/>
                <a:gd name="T16" fmla="*/ 0 h 69"/>
                <a:gd name="T17" fmla="*/ 34 w 34"/>
                <a:gd name="T18" fmla="*/ 69 h 69"/>
              </a:gdLst>
              <a:ahLst/>
              <a:cxnLst>
                <a:cxn ang="T10">
                  <a:pos x="T0" y="T1"/>
                </a:cxn>
                <a:cxn ang="T11">
                  <a:pos x="T2" y="T3"/>
                </a:cxn>
                <a:cxn ang="T12">
                  <a:pos x="T4" y="T5"/>
                </a:cxn>
                <a:cxn ang="T13">
                  <a:pos x="T6" y="T7"/>
                </a:cxn>
                <a:cxn ang="T14">
                  <a:pos x="T8" y="T9"/>
                </a:cxn>
              </a:cxnLst>
              <a:rect l="T15" t="T16" r="T17" b="T18"/>
              <a:pathLst>
                <a:path w="34" h="69">
                  <a:moveTo>
                    <a:pt x="17" y="0"/>
                  </a:moveTo>
                  <a:lnTo>
                    <a:pt x="34" y="0"/>
                  </a:lnTo>
                  <a:lnTo>
                    <a:pt x="17" y="69"/>
                  </a:lnTo>
                  <a:lnTo>
                    <a:pt x="0" y="0"/>
                  </a:lnTo>
                  <a:lnTo>
                    <a:pt x="17" y="0"/>
                  </a:lnTo>
                  <a:close/>
                </a:path>
              </a:pathLst>
            </a:custGeom>
            <a:solidFill>
              <a:srgbClr val="000000"/>
            </a:solidFill>
            <a:ln w="39688">
              <a:solidFill>
                <a:srgbClr val="000000"/>
              </a:solidFill>
              <a:prstDash val="solid"/>
              <a:round/>
              <a:headEnd/>
              <a:tailEnd/>
            </a:ln>
          </p:spPr>
          <p:txBody>
            <a:bodyPr/>
            <a:lstStyle/>
            <a:p>
              <a:endParaRPr lang="zh-CN" altLang="en-US"/>
            </a:p>
          </p:txBody>
        </p:sp>
        <p:sp>
          <p:nvSpPr>
            <p:cNvPr id="170" name="Line 85">
              <a:extLst>
                <a:ext uri="{FF2B5EF4-FFF2-40B4-BE49-F238E27FC236}">
                  <a16:creationId xmlns:a16="http://schemas.microsoft.com/office/drawing/2014/main" id="{1A9DF98B-32AD-46F6-A9C0-D2DD943B5636}"/>
                </a:ext>
              </a:extLst>
            </p:cNvPr>
            <p:cNvSpPr>
              <a:spLocks noChangeShapeType="1"/>
            </p:cNvSpPr>
            <p:nvPr/>
          </p:nvSpPr>
          <p:spPr bwMode="auto">
            <a:xfrm>
              <a:off x="2323" y="2185"/>
              <a:ext cx="1" cy="222"/>
            </a:xfrm>
            <a:prstGeom prst="line">
              <a:avLst/>
            </a:prstGeom>
            <a:noFill/>
            <a:ln w="3968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1" name="Freeform 86">
              <a:extLst>
                <a:ext uri="{FF2B5EF4-FFF2-40B4-BE49-F238E27FC236}">
                  <a16:creationId xmlns:a16="http://schemas.microsoft.com/office/drawing/2014/main" id="{A4B5ADD1-F922-40E1-A33E-3A5925AF2E4E}"/>
                </a:ext>
              </a:extLst>
            </p:cNvPr>
            <p:cNvSpPr>
              <a:spLocks/>
            </p:cNvSpPr>
            <p:nvPr/>
          </p:nvSpPr>
          <p:spPr bwMode="auto">
            <a:xfrm>
              <a:off x="3898" y="2219"/>
              <a:ext cx="35" cy="68"/>
            </a:xfrm>
            <a:custGeom>
              <a:avLst/>
              <a:gdLst>
                <a:gd name="T0" fmla="*/ 17 w 35"/>
                <a:gd name="T1" fmla="*/ 68 h 68"/>
                <a:gd name="T2" fmla="*/ 0 w 35"/>
                <a:gd name="T3" fmla="*/ 68 h 68"/>
                <a:gd name="T4" fmla="*/ 17 w 35"/>
                <a:gd name="T5" fmla="*/ 0 h 68"/>
                <a:gd name="T6" fmla="*/ 35 w 35"/>
                <a:gd name="T7" fmla="*/ 68 h 68"/>
                <a:gd name="T8" fmla="*/ 17 w 35"/>
                <a:gd name="T9" fmla="*/ 68 h 68"/>
                <a:gd name="T10" fmla="*/ 0 60000 65536"/>
                <a:gd name="T11" fmla="*/ 0 60000 65536"/>
                <a:gd name="T12" fmla="*/ 0 60000 65536"/>
                <a:gd name="T13" fmla="*/ 0 60000 65536"/>
                <a:gd name="T14" fmla="*/ 0 60000 65536"/>
                <a:gd name="T15" fmla="*/ 0 w 35"/>
                <a:gd name="T16" fmla="*/ 0 h 68"/>
                <a:gd name="T17" fmla="*/ 35 w 35"/>
                <a:gd name="T18" fmla="*/ 68 h 68"/>
              </a:gdLst>
              <a:ahLst/>
              <a:cxnLst>
                <a:cxn ang="T10">
                  <a:pos x="T0" y="T1"/>
                </a:cxn>
                <a:cxn ang="T11">
                  <a:pos x="T2" y="T3"/>
                </a:cxn>
                <a:cxn ang="T12">
                  <a:pos x="T4" y="T5"/>
                </a:cxn>
                <a:cxn ang="T13">
                  <a:pos x="T6" y="T7"/>
                </a:cxn>
                <a:cxn ang="T14">
                  <a:pos x="T8" y="T9"/>
                </a:cxn>
              </a:cxnLst>
              <a:rect l="T15" t="T16" r="T17" b="T18"/>
              <a:pathLst>
                <a:path w="35" h="68">
                  <a:moveTo>
                    <a:pt x="17" y="68"/>
                  </a:moveTo>
                  <a:lnTo>
                    <a:pt x="0" y="68"/>
                  </a:lnTo>
                  <a:lnTo>
                    <a:pt x="17" y="0"/>
                  </a:lnTo>
                  <a:lnTo>
                    <a:pt x="35" y="68"/>
                  </a:lnTo>
                  <a:lnTo>
                    <a:pt x="17" y="68"/>
                  </a:lnTo>
                  <a:close/>
                </a:path>
              </a:pathLst>
            </a:custGeom>
            <a:solidFill>
              <a:srgbClr val="000000"/>
            </a:solidFill>
            <a:ln w="39688">
              <a:solidFill>
                <a:srgbClr val="000000"/>
              </a:solidFill>
              <a:prstDash val="solid"/>
              <a:round/>
              <a:headEnd/>
              <a:tailEnd/>
            </a:ln>
          </p:spPr>
          <p:txBody>
            <a:bodyPr/>
            <a:lstStyle/>
            <a:p>
              <a:endParaRPr lang="zh-CN" altLang="en-US"/>
            </a:p>
          </p:txBody>
        </p:sp>
        <p:sp>
          <p:nvSpPr>
            <p:cNvPr id="172" name="Line 87">
              <a:extLst>
                <a:ext uri="{FF2B5EF4-FFF2-40B4-BE49-F238E27FC236}">
                  <a16:creationId xmlns:a16="http://schemas.microsoft.com/office/drawing/2014/main" id="{4A28D69D-A9E4-49AA-AF35-BF25E9D6EE19}"/>
                </a:ext>
              </a:extLst>
            </p:cNvPr>
            <p:cNvSpPr>
              <a:spLocks noChangeShapeType="1"/>
            </p:cNvSpPr>
            <p:nvPr/>
          </p:nvSpPr>
          <p:spPr bwMode="auto">
            <a:xfrm flipV="1">
              <a:off x="3915" y="2305"/>
              <a:ext cx="1" cy="239"/>
            </a:xfrm>
            <a:prstGeom prst="line">
              <a:avLst/>
            </a:prstGeom>
            <a:noFill/>
            <a:ln w="3968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3" name="Freeform 88">
              <a:extLst>
                <a:ext uri="{FF2B5EF4-FFF2-40B4-BE49-F238E27FC236}">
                  <a16:creationId xmlns:a16="http://schemas.microsoft.com/office/drawing/2014/main" id="{6A7DA1D2-01EB-4C8D-9655-D279D5A26E75}"/>
                </a:ext>
              </a:extLst>
            </p:cNvPr>
            <p:cNvSpPr>
              <a:spLocks/>
            </p:cNvSpPr>
            <p:nvPr/>
          </p:nvSpPr>
          <p:spPr bwMode="auto">
            <a:xfrm>
              <a:off x="4104" y="2424"/>
              <a:ext cx="34" cy="86"/>
            </a:xfrm>
            <a:custGeom>
              <a:avLst/>
              <a:gdLst>
                <a:gd name="T0" fmla="*/ 17 w 34"/>
                <a:gd name="T1" fmla="*/ 0 h 86"/>
                <a:gd name="T2" fmla="*/ 34 w 34"/>
                <a:gd name="T3" fmla="*/ 0 h 86"/>
                <a:gd name="T4" fmla="*/ 17 w 34"/>
                <a:gd name="T5" fmla="*/ 86 h 86"/>
                <a:gd name="T6" fmla="*/ 0 w 34"/>
                <a:gd name="T7" fmla="*/ 0 h 86"/>
                <a:gd name="T8" fmla="*/ 17 w 34"/>
                <a:gd name="T9" fmla="*/ 0 h 86"/>
                <a:gd name="T10" fmla="*/ 0 60000 65536"/>
                <a:gd name="T11" fmla="*/ 0 60000 65536"/>
                <a:gd name="T12" fmla="*/ 0 60000 65536"/>
                <a:gd name="T13" fmla="*/ 0 60000 65536"/>
                <a:gd name="T14" fmla="*/ 0 60000 65536"/>
                <a:gd name="T15" fmla="*/ 0 w 34"/>
                <a:gd name="T16" fmla="*/ 0 h 86"/>
                <a:gd name="T17" fmla="*/ 34 w 34"/>
                <a:gd name="T18" fmla="*/ 86 h 86"/>
              </a:gdLst>
              <a:ahLst/>
              <a:cxnLst>
                <a:cxn ang="T10">
                  <a:pos x="T0" y="T1"/>
                </a:cxn>
                <a:cxn ang="T11">
                  <a:pos x="T2" y="T3"/>
                </a:cxn>
                <a:cxn ang="T12">
                  <a:pos x="T4" y="T5"/>
                </a:cxn>
                <a:cxn ang="T13">
                  <a:pos x="T6" y="T7"/>
                </a:cxn>
                <a:cxn ang="T14">
                  <a:pos x="T8" y="T9"/>
                </a:cxn>
              </a:cxnLst>
              <a:rect l="T15" t="T16" r="T17" b="T18"/>
              <a:pathLst>
                <a:path w="34" h="86">
                  <a:moveTo>
                    <a:pt x="17" y="0"/>
                  </a:moveTo>
                  <a:lnTo>
                    <a:pt x="34" y="0"/>
                  </a:lnTo>
                  <a:lnTo>
                    <a:pt x="17" y="86"/>
                  </a:lnTo>
                  <a:lnTo>
                    <a:pt x="0" y="0"/>
                  </a:lnTo>
                  <a:lnTo>
                    <a:pt x="17" y="0"/>
                  </a:lnTo>
                  <a:close/>
                </a:path>
              </a:pathLst>
            </a:custGeom>
            <a:solidFill>
              <a:srgbClr val="000000"/>
            </a:solidFill>
            <a:ln w="39688">
              <a:solidFill>
                <a:srgbClr val="000000"/>
              </a:solidFill>
              <a:prstDash val="solid"/>
              <a:round/>
              <a:headEnd/>
              <a:tailEnd/>
            </a:ln>
          </p:spPr>
          <p:txBody>
            <a:bodyPr/>
            <a:lstStyle/>
            <a:p>
              <a:endParaRPr lang="zh-CN" altLang="en-US"/>
            </a:p>
          </p:txBody>
        </p:sp>
        <p:sp>
          <p:nvSpPr>
            <p:cNvPr id="174" name="Line 89">
              <a:extLst>
                <a:ext uri="{FF2B5EF4-FFF2-40B4-BE49-F238E27FC236}">
                  <a16:creationId xmlns:a16="http://schemas.microsoft.com/office/drawing/2014/main" id="{3951E1A6-2C48-46EE-9575-081642EDFF22}"/>
                </a:ext>
              </a:extLst>
            </p:cNvPr>
            <p:cNvSpPr>
              <a:spLocks noChangeShapeType="1"/>
            </p:cNvSpPr>
            <p:nvPr/>
          </p:nvSpPr>
          <p:spPr bwMode="auto">
            <a:xfrm>
              <a:off x="4121" y="2185"/>
              <a:ext cx="1" cy="239"/>
            </a:xfrm>
            <a:prstGeom prst="line">
              <a:avLst/>
            </a:prstGeom>
            <a:noFill/>
            <a:ln w="3968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5" name="Freeform 90">
              <a:extLst>
                <a:ext uri="{FF2B5EF4-FFF2-40B4-BE49-F238E27FC236}">
                  <a16:creationId xmlns:a16="http://schemas.microsoft.com/office/drawing/2014/main" id="{BD79649F-BE5E-4CAD-BED2-9121A47F86FA}"/>
                </a:ext>
              </a:extLst>
            </p:cNvPr>
            <p:cNvSpPr>
              <a:spLocks/>
            </p:cNvSpPr>
            <p:nvPr/>
          </p:nvSpPr>
          <p:spPr bwMode="auto">
            <a:xfrm>
              <a:off x="3710" y="2681"/>
              <a:ext cx="86" cy="52"/>
            </a:xfrm>
            <a:custGeom>
              <a:avLst/>
              <a:gdLst>
                <a:gd name="T0" fmla="*/ 0 w 86"/>
                <a:gd name="T1" fmla="*/ 34 h 52"/>
                <a:gd name="T2" fmla="*/ 0 w 86"/>
                <a:gd name="T3" fmla="*/ 0 h 52"/>
                <a:gd name="T4" fmla="*/ 86 w 86"/>
                <a:gd name="T5" fmla="*/ 34 h 52"/>
                <a:gd name="T6" fmla="*/ 0 w 86"/>
                <a:gd name="T7" fmla="*/ 52 h 52"/>
                <a:gd name="T8" fmla="*/ 0 w 86"/>
                <a:gd name="T9" fmla="*/ 34 h 52"/>
                <a:gd name="T10" fmla="*/ 0 60000 65536"/>
                <a:gd name="T11" fmla="*/ 0 60000 65536"/>
                <a:gd name="T12" fmla="*/ 0 60000 65536"/>
                <a:gd name="T13" fmla="*/ 0 60000 65536"/>
                <a:gd name="T14" fmla="*/ 0 60000 65536"/>
                <a:gd name="T15" fmla="*/ 0 w 86"/>
                <a:gd name="T16" fmla="*/ 0 h 52"/>
                <a:gd name="T17" fmla="*/ 86 w 86"/>
                <a:gd name="T18" fmla="*/ 52 h 52"/>
              </a:gdLst>
              <a:ahLst/>
              <a:cxnLst>
                <a:cxn ang="T10">
                  <a:pos x="T0" y="T1"/>
                </a:cxn>
                <a:cxn ang="T11">
                  <a:pos x="T2" y="T3"/>
                </a:cxn>
                <a:cxn ang="T12">
                  <a:pos x="T4" y="T5"/>
                </a:cxn>
                <a:cxn ang="T13">
                  <a:pos x="T6" y="T7"/>
                </a:cxn>
                <a:cxn ang="T14">
                  <a:pos x="T8" y="T9"/>
                </a:cxn>
              </a:cxnLst>
              <a:rect l="T15" t="T16" r="T17" b="T18"/>
              <a:pathLst>
                <a:path w="86" h="52">
                  <a:moveTo>
                    <a:pt x="0" y="34"/>
                  </a:moveTo>
                  <a:lnTo>
                    <a:pt x="0" y="0"/>
                  </a:lnTo>
                  <a:lnTo>
                    <a:pt x="86" y="34"/>
                  </a:lnTo>
                  <a:lnTo>
                    <a:pt x="0" y="52"/>
                  </a:lnTo>
                  <a:lnTo>
                    <a:pt x="0" y="34"/>
                  </a:lnTo>
                  <a:close/>
                </a:path>
              </a:pathLst>
            </a:custGeom>
            <a:solidFill>
              <a:srgbClr val="000000"/>
            </a:solidFill>
            <a:ln w="39688">
              <a:solidFill>
                <a:srgbClr val="000000"/>
              </a:solidFill>
              <a:prstDash val="solid"/>
              <a:round/>
              <a:headEnd/>
              <a:tailEnd/>
            </a:ln>
          </p:spPr>
          <p:txBody>
            <a:bodyPr/>
            <a:lstStyle/>
            <a:p>
              <a:endParaRPr lang="zh-CN" altLang="en-US"/>
            </a:p>
          </p:txBody>
        </p:sp>
        <p:sp>
          <p:nvSpPr>
            <p:cNvPr id="176" name="Freeform 91">
              <a:extLst>
                <a:ext uri="{FF2B5EF4-FFF2-40B4-BE49-F238E27FC236}">
                  <a16:creationId xmlns:a16="http://schemas.microsoft.com/office/drawing/2014/main" id="{D237D6F1-7728-4116-87AA-461EA1AE8BD4}"/>
                </a:ext>
              </a:extLst>
            </p:cNvPr>
            <p:cNvSpPr>
              <a:spLocks/>
            </p:cNvSpPr>
            <p:nvPr/>
          </p:nvSpPr>
          <p:spPr bwMode="auto">
            <a:xfrm>
              <a:off x="2443" y="2681"/>
              <a:ext cx="85" cy="52"/>
            </a:xfrm>
            <a:custGeom>
              <a:avLst/>
              <a:gdLst>
                <a:gd name="T0" fmla="*/ 85 w 85"/>
                <a:gd name="T1" fmla="*/ 34 h 52"/>
                <a:gd name="T2" fmla="*/ 85 w 85"/>
                <a:gd name="T3" fmla="*/ 52 h 52"/>
                <a:gd name="T4" fmla="*/ 0 w 85"/>
                <a:gd name="T5" fmla="*/ 34 h 52"/>
                <a:gd name="T6" fmla="*/ 85 w 85"/>
                <a:gd name="T7" fmla="*/ 0 h 52"/>
                <a:gd name="T8" fmla="*/ 85 w 85"/>
                <a:gd name="T9" fmla="*/ 34 h 52"/>
                <a:gd name="T10" fmla="*/ 0 60000 65536"/>
                <a:gd name="T11" fmla="*/ 0 60000 65536"/>
                <a:gd name="T12" fmla="*/ 0 60000 65536"/>
                <a:gd name="T13" fmla="*/ 0 60000 65536"/>
                <a:gd name="T14" fmla="*/ 0 60000 65536"/>
                <a:gd name="T15" fmla="*/ 0 w 85"/>
                <a:gd name="T16" fmla="*/ 0 h 52"/>
                <a:gd name="T17" fmla="*/ 85 w 85"/>
                <a:gd name="T18" fmla="*/ 52 h 52"/>
              </a:gdLst>
              <a:ahLst/>
              <a:cxnLst>
                <a:cxn ang="T10">
                  <a:pos x="T0" y="T1"/>
                </a:cxn>
                <a:cxn ang="T11">
                  <a:pos x="T2" y="T3"/>
                </a:cxn>
                <a:cxn ang="T12">
                  <a:pos x="T4" y="T5"/>
                </a:cxn>
                <a:cxn ang="T13">
                  <a:pos x="T6" y="T7"/>
                </a:cxn>
                <a:cxn ang="T14">
                  <a:pos x="T8" y="T9"/>
                </a:cxn>
              </a:cxnLst>
              <a:rect l="T15" t="T16" r="T17" b="T18"/>
              <a:pathLst>
                <a:path w="85" h="52">
                  <a:moveTo>
                    <a:pt x="85" y="34"/>
                  </a:moveTo>
                  <a:lnTo>
                    <a:pt x="85" y="52"/>
                  </a:lnTo>
                  <a:lnTo>
                    <a:pt x="0" y="34"/>
                  </a:lnTo>
                  <a:lnTo>
                    <a:pt x="85" y="0"/>
                  </a:lnTo>
                  <a:lnTo>
                    <a:pt x="85" y="34"/>
                  </a:lnTo>
                  <a:close/>
                </a:path>
              </a:pathLst>
            </a:custGeom>
            <a:solidFill>
              <a:srgbClr val="000000"/>
            </a:solidFill>
            <a:ln w="39688">
              <a:solidFill>
                <a:srgbClr val="000000"/>
              </a:solidFill>
              <a:prstDash val="solid"/>
              <a:round/>
              <a:headEnd/>
              <a:tailEnd/>
            </a:ln>
          </p:spPr>
          <p:txBody>
            <a:bodyPr/>
            <a:lstStyle/>
            <a:p>
              <a:endParaRPr lang="zh-CN" altLang="en-US"/>
            </a:p>
          </p:txBody>
        </p:sp>
        <p:sp>
          <p:nvSpPr>
            <p:cNvPr id="177" name="Line 92">
              <a:extLst>
                <a:ext uri="{FF2B5EF4-FFF2-40B4-BE49-F238E27FC236}">
                  <a16:creationId xmlns:a16="http://schemas.microsoft.com/office/drawing/2014/main" id="{3BFDD51D-D51C-4B9C-8708-1B424A237057}"/>
                </a:ext>
              </a:extLst>
            </p:cNvPr>
            <p:cNvSpPr>
              <a:spLocks noChangeShapeType="1"/>
            </p:cNvSpPr>
            <p:nvPr/>
          </p:nvSpPr>
          <p:spPr bwMode="auto">
            <a:xfrm flipH="1">
              <a:off x="2528" y="2715"/>
              <a:ext cx="1182" cy="1"/>
            </a:xfrm>
            <a:prstGeom prst="line">
              <a:avLst/>
            </a:prstGeom>
            <a:noFill/>
            <a:ln w="3968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8" name="Rectangle 93">
              <a:extLst>
                <a:ext uri="{FF2B5EF4-FFF2-40B4-BE49-F238E27FC236}">
                  <a16:creationId xmlns:a16="http://schemas.microsoft.com/office/drawing/2014/main" id="{2F4CC1F4-A99D-422A-835A-77FF3E47C1EA}"/>
                </a:ext>
              </a:extLst>
            </p:cNvPr>
            <p:cNvSpPr>
              <a:spLocks noChangeArrowheads="1"/>
            </p:cNvSpPr>
            <p:nvPr/>
          </p:nvSpPr>
          <p:spPr bwMode="auto">
            <a:xfrm>
              <a:off x="2947" y="2542"/>
              <a:ext cx="463" cy="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Vector</a:t>
              </a:r>
              <a:endParaRPr lang="en-GB" altLang="zh-TW" sz="1800">
                <a:latin typeface="Times" panose="02020603050405020304" pitchFamily="18" charset="0"/>
                <a:ea typeface="新細明體" panose="02020500000000000000" pitchFamily="18" charset="-120"/>
              </a:endParaRPr>
            </a:p>
          </p:txBody>
        </p:sp>
        <p:sp>
          <p:nvSpPr>
            <p:cNvPr id="179" name="Rectangle 94">
              <a:extLst>
                <a:ext uri="{FF2B5EF4-FFF2-40B4-BE49-F238E27FC236}">
                  <a16:creationId xmlns:a16="http://schemas.microsoft.com/office/drawing/2014/main" id="{5F98464B-2418-4ECB-9A42-DE80EF1040D0}"/>
                </a:ext>
              </a:extLst>
            </p:cNvPr>
            <p:cNvSpPr>
              <a:spLocks noChangeArrowheads="1"/>
            </p:cNvSpPr>
            <p:nvPr/>
          </p:nvSpPr>
          <p:spPr bwMode="auto">
            <a:xfrm>
              <a:off x="2760" y="2716"/>
              <a:ext cx="826" cy="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timestamps</a:t>
              </a:r>
              <a:endParaRPr lang="en-GB" altLang="zh-TW" sz="1800">
                <a:latin typeface="Times" panose="02020603050405020304" pitchFamily="18" charset="0"/>
                <a:ea typeface="新細明體" panose="02020500000000000000" pitchFamily="18" charset="-120"/>
              </a:endParaRPr>
            </a:p>
          </p:txBody>
        </p:sp>
        <p:sp>
          <p:nvSpPr>
            <p:cNvPr id="180" name="Freeform 95">
              <a:extLst>
                <a:ext uri="{FF2B5EF4-FFF2-40B4-BE49-F238E27FC236}">
                  <a16:creationId xmlns:a16="http://schemas.microsoft.com/office/drawing/2014/main" id="{0848ED75-65CF-4FF9-AB77-9F3171DEB56F}"/>
                </a:ext>
              </a:extLst>
            </p:cNvPr>
            <p:cNvSpPr>
              <a:spLocks/>
            </p:cNvSpPr>
            <p:nvPr/>
          </p:nvSpPr>
          <p:spPr bwMode="auto">
            <a:xfrm>
              <a:off x="3898" y="2921"/>
              <a:ext cx="35" cy="68"/>
            </a:xfrm>
            <a:custGeom>
              <a:avLst/>
              <a:gdLst>
                <a:gd name="T0" fmla="*/ 17 w 35"/>
                <a:gd name="T1" fmla="*/ 68 h 68"/>
                <a:gd name="T2" fmla="*/ 0 w 35"/>
                <a:gd name="T3" fmla="*/ 68 h 68"/>
                <a:gd name="T4" fmla="*/ 17 w 35"/>
                <a:gd name="T5" fmla="*/ 0 h 68"/>
                <a:gd name="T6" fmla="*/ 35 w 35"/>
                <a:gd name="T7" fmla="*/ 68 h 68"/>
                <a:gd name="T8" fmla="*/ 17 w 35"/>
                <a:gd name="T9" fmla="*/ 68 h 68"/>
                <a:gd name="T10" fmla="*/ 0 60000 65536"/>
                <a:gd name="T11" fmla="*/ 0 60000 65536"/>
                <a:gd name="T12" fmla="*/ 0 60000 65536"/>
                <a:gd name="T13" fmla="*/ 0 60000 65536"/>
                <a:gd name="T14" fmla="*/ 0 60000 65536"/>
                <a:gd name="T15" fmla="*/ 0 w 35"/>
                <a:gd name="T16" fmla="*/ 0 h 68"/>
                <a:gd name="T17" fmla="*/ 35 w 35"/>
                <a:gd name="T18" fmla="*/ 68 h 68"/>
              </a:gdLst>
              <a:ahLst/>
              <a:cxnLst>
                <a:cxn ang="T10">
                  <a:pos x="T0" y="T1"/>
                </a:cxn>
                <a:cxn ang="T11">
                  <a:pos x="T2" y="T3"/>
                </a:cxn>
                <a:cxn ang="T12">
                  <a:pos x="T4" y="T5"/>
                </a:cxn>
                <a:cxn ang="T13">
                  <a:pos x="T6" y="T7"/>
                </a:cxn>
                <a:cxn ang="T14">
                  <a:pos x="T8" y="T9"/>
                </a:cxn>
              </a:cxnLst>
              <a:rect l="T15" t="T16" r="T17" b="T18"/>
              <a:pathLst>
                <a:path w="35" h="68">
                  <a:moveTo>
                    <a:pt x="17" y="68"/>
                  </a:moveTo>
                  <a:lnTo>
                    <a:pt x="0" y="68"/>
                  </a:lnTo>
                  <a:lnTo>
                    <a:pt x="17" y="0"/>
                  </a:lnTo>
                  <a:lnTo>
                    <a:pt x="35" y="68"/>
                  </a:lnTo>
                  <a:lnTo>
                    <a:pt x="17" y="68"/>
                  </a:lnTo>
                  <a:close/>
                </a:path>
              </a:pathLst>
            </a:custGeom>
            <a:solidFill>
              <a:srgbClr val="000000"/>
            </a:solidFill>
            <a:ln w="39688">
              <a:solidFill>
                <a:srgbClr val="000000"/>
              </a:solidFill>
              <a:prstDash val="solid"/>
              <a:round/>
              <a:headEnd/>
              <a:tailEnd/>
            </a:ln>
          </p:spPr>
          <p:txBody>
            <a:bodyPr/>
            <a:lstStyle/>
            <a:p>
              <a:endParaRPr lang="zh-CN" altLang="en-US"/>
            </a:p>
          </p:txBody>
        </p:sp>
        <p:sp>
          <p:nvSpPr>
            <p:cNvPr id="181" name="Line 96">
              <a:extLst>
                <a:ext uri="{FF2B5EF4-FFF2-40B4-BE49-F238E27FC236}">
                  <a16:creationId xmlns:a16="http://schemas.microsoft.com/office/drawing/2014/main" id="{FC9669DB-1359-407A-83FA-5B5AFF9ED514}"/>
                </a:ext>
              </a:extLst>
            </p:cNvPr>
            <p:cNvSpPr>
              <a:spLocks noChangeShapeType="1"/>
            </p:cNvSpPr>
            <p:nvPr/>
          </p:nvSpPr>
          <p:spPr bwMode="auto">
            <a:xfrm flipV="1">
              <a:off x="3915" y="3007"/>
              <a:ext cx="1" cy="239"/>
            </a:xfrm>
            <a:prstGeom prst="line">
              <a:avLst/>
            </a:prstGeom>
            <a:noFill/>
            <a:ln w="3968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82" name="Freeform 97">
              <a:extLst>
                <a:ext uri="{FF2B5EF4-FFF2-40B4-BE49-F238E27FC236}">
                  <a16:creationId xmlns:a16="http://schemas.microsoft.com/office/drawing/2014/main" id="{200AB795-B87A-4C0B-BA0A-56670C48FEED}"/>
                </a:ext>
              </a:extLst>
            </p:cNvPr>
            <p:cNvSpPr>
              <a:spLocks/>
            </p:cNvSpPr>
            <p:nvPr/>
          </p:nvSpPr>
          <p:spPr bwMode="auto">
            <a:xfrm>
              <a:off x="4104" y="3126"/>
              <a:ext cx="34" cy="86"/>
            </a:xfrm>
            <a:custGeom>
              <a:avLst/>
              <a:gdLst>
                <a:gd name="T0" fmla="*/ 17 w 34"/>
                <a:gd name="T1" fmla="*/ 0 h 86"/>
                <a:gd name="T2" fmla="*/ 34 w 34"/>
                <a:gd name="T3" fmla="*/ 0 h 86"/>
                <a:gd name="T4" fmla="*/ 17 w 34"/>
                <a:gd name="T5" fmla="*/ 86 h 86"/>
                <a:gd name="T6" fmla="*/ 0 w 34"/>
                <a:gd name="T7" fmla="*/ 0 h 86"/>
                <a:gd name="T8" fmla="*/ 17 w 34"/>
                <a:gd name="T9" fmla="*/ 0 h 86"/>
                <a:gd name="T10" fmla="*/ 0 60000 65536"/>
                <a:gd name="T11" fmla="*/ 0 60000 65536"/>
                <a:gd name="T12" fmla="*/ 0 60000 65536"/>
                <a:gd name="T13" fmla="*/ 0 60000 65536"/>
                <a:gd name="T14" fmla="*/ 0 60000 65536"/>
                <a:gd name="T15" fmla="*/ 0 w 34"/>
                <a:gd name="T16" fmla="*/ 0 h 86"/>
                <a:gd name="T17" fmla="*/ 34 w 34"/>
                <a:gd name="T18" fmla="*/ 86 h 86"/>
              </a:gdLst>
              <a:ahLst/>
              <a:cxnLst>
                <a:cxn ang="T10">
                  <a:pos x="T0" y="T1"/>
                </a:cxn>
                <a:cxn ang="T11">
                  <a:pos x="T2" y="T3"/>
                </a:cxn>
                <a:cxn ang="T12">
                  <a:pos x="T4" y="T5"/>
                </a:cxn>
                <a:cxn ang="T13">
                  <a:pos x="T6" y="T7"/>
                </a:cxn>
                <a:cxn ang="T14">
                  <a:pos x="T8" y="T9"/>
                </a:cxn>
              </a:cxnLst>
              <a:rect l="T15" t="T16" r="T17" b="T18"/>
              <a:pathLst>
                <a:path w="34" h="86">
                  <a:moveTo>
                    <a:pt x="17" y="0"/>
                  </a:moveTo>
                  <a:lnTo>
                    <a:pt x="34" y="0"/>
                  </a:lnTo>
                  <a:lnTo>
                    <a:pt x="17" y="86"/>
                  </a:lnTo>
                  <a:lnTo>
                    <a:pt x="0" y="0"/>
                  </a:lnTo>
                  <a:lnTo>
                    <a:pt x="17" y="0"/>
                  </a:lnTo>
                  <a:close/>
                </a:path>
              </a:pathLst>
            </a:custGeom>
            <a:solidFill>
              <a:srgbClr val="000000"/>
            </a:solidFill>
            <a:ln w="39688">
              <a:solidFill>
                <a:srgbClr val="000000"/>
              </a:solidFill>
              <a:prstDash val="solid"/>
              <a:round/>
              <a:headEnd/>
              <a:tailEnd/>
            </a:ln>
          </p:spPr>
          <p:txBody>
            <a:bodyPr/>
            <a:lstStyle/>
            <a:p>
              <a:endParaRPr lang="zh-CN" altLang="en-US"/>
            </a:p>
          </p:txBody>
        </p:sp>
        <p:sp>
          <p:nvSpPr>
            <p:cNvPr id="183" name="Line 98">
              <a:extLst>
                <a:ext uri="{FF2B5EF4-FFF2-40B4-BE49-F238E27FC236}">
                  <a16:creationId xmlns:a16="http://schemas.microsoft.com/office/drawing/2014/main" id="{40E095C2-F743-40FD-ABA8-FCB8304F216E}"/>
                </a:ext>
              </a:extLst>
            </p:cNvPr>
            <p:cNvSpPr>
              <a:spLocks noChangeShapeType="1"/>
            </p:cNvSpPr>
            <p:nvPr/>
          </p:nvSpPr>
          <p:spPr bwMode="auto">
            <a:xfrm>
              <a:off x="4121" y="2887"/>
              <a:ext cx="1" cy="239"/>
            </a:xfrm>
            <a:prstGeom prst="line">
              <a:avLst/>
            </a:prstGeom>
            <a:noFill/>
            <a:ln w="3968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84" name="Oval 99">
              <a:extLst>
                <a:ext uri="{FF2B5EF4-FFF2-40B4-BE49-F238E27FC236}">
                  <a16:creationId xmlns:a16="http://schemas.microsoft.com/office/drawing/2014/main" id="{5C85A759-5999-4080-8737-8A67B8651C7A}"/>
                </a:ext>
              </a:extLst>
            </p:cNvPr>
            <p:cNvSpPr>
              <a:spLocks noChangeArrowheads="1"/>
            </p:cNvSpPr>
            <p:nvPr/>
          </p:nvSpPr>
          <p:spPr bwMode="auto">
            <a:xfrm>
              <a:off x="1929" y="1568"/>
              <a:ext cx="582" cy="565"/>
            </a:xfrm>
            <a:prstGeom prst="ellipse">
              <a:avLst/>
            </a:prstGeom>
            <a:solidFill>
              <a:srgbClr val="FFFFFF"/>
            </a:solidFill>
            <a:ln w="39688">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185" name="Rectangle 100">
              <a:extLst>
                <a:ext uri="{FF2B5EF4-FFF2-40B4-BE49-F238E27FC236}">
                  <a16:creationId xmlns:a16="http://schemas.microsoft.com/office/drawing/2014/main" id="{DCEFDE37-3AE2-4882-B667-B13305EDED14}"/>
                </a:ext>
              </a:extLst>
            </p:cNvPr>
            <p:cNvSpPr>
              <a:spLocks noChangeArrowheads="1"/>
            </p:cNvSpPr>
            <p:nvPr/>
          </p:nvSpPr>
          <p:spPr bwMode="auto">
            <a:xfrm>
              <a:off x="2086" y="1750"/>
              <a:ext cx="252" cy="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RM</a:t>
              </a:r>
              <a:endParaRPr lang="en-GB" altLang="zh-TW" sz="1800">
                <a:latin typeface="Times" panose="02020603050405020304" pitchFamily="18" charset="0"/>
                <a:ea typeface="新細明體" panose="02020500000000000000" pitchFamily="18" charset="-120"/>
              </a:endParaRPr>
            </a:p>
          </p:txBody>
        </p:sp>
        <p:sp>
          <p:nvSpPr>
            <p:cNvPr id="186" name="Oval 101">
              <a:extLst>
                <a:ext uri="{FF2B5EF4-FFF2-40B4-BE49-F238E27FC236}">
                  <a16:creationId xmlns:a16="http://schemas.microsoft.com/office/drawing/2014/main" id="{E16A5902-D901-48DE-8EA4-4F0622C29BF5}"/>
                </a:ext>
              </a:extLst>
            </p:cNvPr>
            <p:cNvSpPr>
              <a:spLocks noChangeArrowheads="1"/>
            </p:cNvSpPr>
            <p:nvPr/>
          </p:nvSpPr>
          <p:spPr bwMode="auto">
            <a:xfrm>
              <a:off x="3710" y="1551"/>
              <a:ext cx="582" cy="565"/>
            </a:xfrm>
            <a:prstGeom prst="ellipse">
              <a:avLst/>
            </a:prstGeom>
            <a:solidFill>
              <a:srgbClr val="FFFFFF"/>
            </a:solidFill>
            <a:ln w="39688">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187" name="Rectangle 102">
              <a:extLst>
                <a:ext uri="{FF2B5EF4-FFF2-40B4-BE49-F238E27FC236}">
                  <a16:creationId xmlns:a16="http://schemas.microsoft.com/office/drawing/2014/main" id="{8CD9C9A5-2646-43E5-A219-8A26FF186527}"/>
                </a:ext>
              </a:extLst>
            </p:cNvPr>
            <p:cNvSpPr>
              <a:spLocks noChangeArrowheads="1"/>
            </p:cNvSpPr>
            <p:nvPr/>
          </p:nvSpPr>
          <p:spPr bwMode="auto">
            <a:xfrm>
              <a:off x="3876" y="1733"/>
              <a:ext cx="252" cy="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RM</a:t>
              </a:r>
              <a:endParaRPr lang="en-GB" altLang="zh-TW" sz="1800">
                <a:latin typeface="Times" panose="02020603050405020304" pitchFamily="18" charset="0"/>
                <a:ea typeface="新細明體" panose="02020500000000000000" pitchFamily="18" charset="-120"/>
              </a:endParaRPr>
            </a:p>
          </p:txBody>
        </p:sp>
        <p:sp>
          <p:nvSpPr>
            <p:cNvPr id="188" name="Oval 103">
              <a:extLst>
                <a:ext uri="{FF2B5EF4-FFF2-40B4-BE49-F238E27FC236}">
                  <a16:creationId xmlns:a16="http://schemas.microsoft.com/office/drawing/2014/main" id="{70778EEA-3F81-4899-ABF4-5520A53F89E2}"/>
                </a:ext>
              </a:extLst>
            </p:cNvPr>
            <p:cNvSpPr>
              <a:spLocks noChangeArrowheads="1"/>
            </p:cNvSpPr>
            <p:nvPr/>
          </p:nvSpPr>
          <p:spPr bwMode="auto">
            <a:xfrm>
              <a:off x="2819" y="1054"/>
              <a:ext cx="548" cy="566"/>
            </a:xfrm>
            <a:prstGeom prst="ellipse">
              <a:avLst/>
            </a:prstGeom>
            <a:solidFill>
              <a:srgbClr val="FFFFFF"/>
            </a:solidFill>
            <a:ln w="39688">
              <a:solidFill>
                <a:srgbClr val="000000"/>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sz="1800"/>
            </a:p>
          </p:txBody>
        </p:sp>
        <p:sp>
          <p:nvSpPr>
            <p:cNvPr id="189" name="Rectangle 104">
              <a:extLst>
                <a:ext uri="{FF2B5EF4-FFF2-40B4-BE49-F238E27FC236}">
                  <a16:creationId xmlns:a16="http://schemas.microsoft.com/office/drawing/2014/main" id="{C0D6A306-7A6E-4B46-A472-9557B18FE87B}"/>
                </a:ext>
              </a:extLst>
            </p:cNvPr>
            <p:cNvSpPr>
              <a:spLocks noChangeArrowheads="1"/>
            </p:cNvSpPr>
            <p:nvPr/>
          </p:nvSpPr>
          <p:spPr bwMode="auto">
            <a:xfrm>
              <a:off x="2959" y="1236"/>
              <a:ext cx="252" cy="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RM</a:t>
              </a:r>
              <a:endParaRPr lang="en-GB" altLang="zh-TW" sz="1800">
                <a:latin typeface="Times" panose="02020603050405020304" pitchFamily="18" charset="0"/>
                <a:ea typeface="新細明體" panose="02020500000000000000" pitchFamily="18" charset="-120"/>
              </a:endParaRPr>
            </a:p>
          </p:txBody>
        </p:sp>
        <p:sp>
          <p:nvSpPr>
            <p:cNvPr id="190" name="Freeform 105">
              <a:extLst>
                <a:ext uri="{FF2B5EF4-FFF2-40B4-BE49-F238E27FC236}">
                  <a16:creationId xmlns:a16="http://schemas.microsoft.com/office/drawing/2014/main" id="{B0D66E3A-D349-4D0E-9903-8E3570BE8644}"/>
                </a:ext>
              </a:extLst>
            </p:cNvPr>
            <p:cNvSpPr>
              <a:spLocks/>
            </p:cNvSpPr>
            <p:nvPr/>
          </p:nvSpPr>
          <p:spPr bwMode="auto">
            <a:xfrm>
              <a:off x="2511" y="1637"/>
              <a:ext cx="86" cy="51"/>
            </a:xfrm>
            <a:custGeom>
              <a:avLst/>
              <a:gdLst>
                <a:gd name="T0" fmla="*/ 69 w 86"/>
                <a:gd name="T1" fmla="*/ 17 h 51"/>
                <a:gd name="T2" fmla="*/ 86 w 86"/>
                <a:gd name="T3" fmla="*/ 34 h 51"/>
                <a:gd name="T4" fmla="*/ 0 w 86"/>
                <a:gd name="T5" fmla="*/ 51 h 51"/>
                <a:gd name="T6" fmla="*/ 69 w 86"/>
                <a:gd name="T7" fmla="*/ 0 h 51"/>
                <a:gd name="T8" fmla="*/ 69 w 86"/>
                <a:gd name="T9" fmla="*/ 17 h 51"/>
                <a:gd name="T10" fmla="*/ 0 60000 65536"/>
                <a:gd name="T11" fmla="*/ 0 60000 65536"/>
                <a:gd name="T12" fmla="*/ 0 60000 65536"/>
                <a:gd name="T13" fmla="*/ 0 60000 65536"/>
                <a:gd name="T14" fmla="*/ 0 60000 65536"/>
                <a:gd name="T15" fmla="*/ 0 w 86"/>
                <a:gd name="T16" fmla="*/ 0 h 51"/>
                <a:gd name="T17" fmla="*/ 86 w 86"/>
                <a:gd name="T18" fmla="*/ 51 h 51"/>
              </a:gdLst>
              <a:ahLst/>
              <a:cxnLst>
                <a:cxn ang="T10">
                  <a:pos x="T0" y="T1"/>
                </a:cxn>
                <a:cxn ang="T11">
                  <a:pos x="T2" y="T3"/>
                </a:cxn>
                <a:cxn ang="T12">
                  <a:pos x="T4" y="T5"/>
                </a:cxn>
                <a:cxn ang="T13">
                  <a:pos x="T6" y="T7"/>
                </a:cxn>
                <a:cxn ang="T14">
                  <a:pos x="T8" y="T9"/>
                </a:cxn>
              </a:cxnLst>
              <a:rect l="T15" t="T16" r="T17" b="T18"/>
              <a:pathLst>
                <a:path w="86" h="51">
                  <a:moveTo>
                    <a:pt x="69" y="17"/>
                  </a:moveTo>
                  <a:lnTo>
                    <a:pt x="86" y="34"/>
                  </a:lnTo>
                  <a:lnTo>
                    <a:pt x="0" y="51"/>
                  </a:lnTo>
                  <a:lnTo>
                    <a:pt x="69" y="0"/>
                  </a:lnTo>
                  <a:lnTo>
                    <a:pt x="69" y="17"/>
                  </a:lnTo>
                  <a:close/>
                </a:path>
              </a:pathLst>
            </a:custGeom>
            <a:solidFill>
              <a:srgbClr val="000000"/>
            </a:solidFill>
            <a:ln w="39688">
              <a:solidFill>
                <a:srgbClr val="000000"/>
              </a:solidFill>
              <a:prstDash val="solid"/>
              <a:round/>
              <a:headEnd/>
              <a:tailEnd/>
            </a:ln>
          </p:spPr>
          <p:txBody>
            <a:bodyPr/>
            <a:lstStyle/>
            <a:p>
              <a:endParaRPr lang="zh-CN" altLang="en-US"/>
            </a:p>
          </p:txBody>
        </p:sp>
        <p:sp>
          <p:nvSpPr>
            <p:cNvPr id="191" name="Freeform 106">
              <a:extLst>
                <a:ext uri="{FF2B5EF4-FFF2-40B4-BE49-F238E27FC236}">
                  <a16:creationId xmlns:a16="http://schemas.microsoft.com/office/drawing/2014/main" id="{18933BB1-BABE-4D6E-9CEB-26215C0111AC}"/>
                </a:ext>
              </a:extLst>
            </p:cNvPr>
            <p:cNvSpPr>
              <a:spLocks/>
            </p:cNvSpPr>
            <p:nvPr/>
          </p:nvSpPr>
          <p:spPr bwMode="auto">
            <a:xfrm>
              <a:off x="2734" y="1568"/>
              <a:ext cx="85" cy="52"/>
            </a:xfrm>
            <a:custGeom>
              <a:avLst/>
              <a:gdLst>
                <a:gd name="T0" fmla="*/ 0 w 85"/>
                <a:gd name="T1" fmla="*/ 34 h 52"/>
                <a:gd name="T2" fmla="*/ 0 w 85"/>
                <a:gd name="T3" fmla="*/ 0 h 52"/>
                <a:gd name="T4" fmla="*/ 85 w 85"/>
                <a:gd name="T5" fmla="*/ 0 h 52"/>
                <a:gd name="T6" fmla="*/ 17 w 85"/>
                <a:gd name="T7" fmla="*/ 52 h 52"/>
                <a:gd name="T8" fmla="*/ 0 w 85"/>
                <a:gd name="T9" fmla="*/ 34 h 52"/>
                <a:gd name="T10" fmla="*/ 0 60000 65536"/>
                <a:gd name="T11" fmla="*/ 0 60000 65536"/>
                <a:gd name="T12" fmla="*/ 0 60000 65536"/>
                <a:gd name="T13" fmla="*/ 0 60000 65536"/>
                <a:gd name="T14" fmla="*/ 0 60000 65536"/>
                <a:gd name="T15" fmla="*/ 0 w 85"/>
                <a:gd name="T16" fmla="*/ 0 h 52"/>
                <a:gd name="T17" fmla="*/ 85 w 85"/>
                <a:gd name="T18" fmla="*/ 52 h 52"/>
              </a:gdLst>
              <a:ahLst/>
              <a:cxnLst>
                <a:cxn ang="T10">
                  <a:pos x="T0" y="T1"/>
                </a:cxn>
                <a:cxn ang="T11">
                  <a:pos x="T2" y="T3"/>
                </a:cxn>
                <a:cxn ang="T12">
                  <a:pos x="T4" y="T5"/>
                </a:cxn>
                <a:cxn ang="T13">
                  <a:pos x="T6" y="T7"/>
                </a:cxn>
                <a:cxn ang="T14">
                  <a:pos x="T8" y="T9"/>
                </a:cxn>
              </a:cxnLst>
              <a:rect l="T15" t="T16" r="T17" b="T18"/>
              <a:pathLst>
                <a:path w="85" h="52">
                  <a:moveTo>
                    <a:pt x="0" y="34"/>
                  </a:moveTo>
                  <a:lnTo>
                    <a:pt x="0" y="0"/>
                  </a:lnTo>
                  <a:lnTo>
                    <a:pt x="85" y="0"/>
                  </a:lnTo>
                  <a:lnTo>
                    <a:pt x="17" y="52"/>
                  </a:lnTo>
                  <a:lnTo>
                    <a:pt x="0" y="34"/>
                  </a:lnTo>
                  <a:close/>
                </a:path>
              </a:pathLst>
            </a:custGeom>
            <a:solidFill>
              <a:srgbClr val="000000"/>
            </a:solidFill>
            <a:ln w="39688">
              <a:solidFill>
                <a:srgbClr val="000000"/>
              </a:solidFill>
              <a:prstDash val="solid"/>
              <a:round/>
              <a:headEnd/>
              <a:tailEnd/>
            </a:ln>
          </p:spPr>
          <p:txBody>
            <a:bodyPr/>
            <a:lstStyle/>
            <a:p>
              <a:endParaRPr lang="zh-CN" altLang="en-US"/>
            </a:p>
          </p:txBody>
        </p:sp>
        <p:sp>
          <p:nvSpPr>
            <p:cNvPr id="192" name="Line 107">
              <a:extLst>
                <a:ext uri="{FF2B5EF4-FFF2-40B4-BE49-F238E27FC236}">
                  <a16:creationId xmlns:a16="http://schemas.microsoft.com/office/drawing/2014/main" id="{0B7891F3-C7A8-49F3-BD18-45329BF3E0F4}"/>
                </a:ext>
              </a:extLst>
            </p:cNvPr>
            <p:cNvSpPr>
              <a:spLocks noChangeShapeType="1"/>
            </p:cNvSpPr>
            <p:nvPr/>
          </p:nvSpPr>
          <p:spPr bwMode="auto">
            <a:xfrm flipV="1">
              <a:off x="2597" y="1602"/>
              <a:ext cx="137" cy="52"/>
            </a:xfrm>
            <a:prstGeom prst="line">
              <a:avLst/>
            </a:prstGeom>
            <a:noFill/>
            <a:ln w="3968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3" name="Freeform 108">
              <a:extLst>
                <a:ext uri="{FF2B5EF4-FFF2-40B4-BE49-F238E27FC236}">
                  <a16:creationId xmlns:a16="http://schemas.microsoft.com/office/drawing/2014/main" id="{6265B138-F8C5-46A2-87A2-0CF090005ED4}"/>
                </a:ext>
              </a:extLst>
            </p:cNvPr>
            <p:cNvSpPr>
              <a:spLocks/>
            </p:cNvSpPr>
            <p:nvPr/>
          </p:nvSpPr>
          <p:spPr bwMode="auto">
            <a:xfrm>
              <a:off x="2563" y="1842"/>
              <a:ext cx="85" cy="52"/>
            </a:xfrm>
            <a:custGeom>
              <a:avLst/>
              <a:gdLst>
                <a:gd name="T0" fmla="*/ 85 w 85"/>
                <a:gd name="T1" fmla="*/ 17 h 52"/>
                <a:gd name="T2" fmla="*/ 85 w 85"/>
                <a:gd name="T3" fmla="*/ 52 h 52"/>
                <a:gd name="T4" fmla="*/ 0 w 85"/>
                <a:gd name="T5" fmla="*/ 17 h 52"/>
                <a:gd name="T6" fmla="*/ 85 w 85"/>
                <a:gd name="T7" fmla="*/ 0 h 52"/>
                <a:gd name="T8" fmla="*/ 85 w 85"/>
                <a:gd name="T9" fmla="*/ 17 h 52"/>
                <a:gd name="T10" fmla="*/ 0 60000 65536"/>
                <a:gd name="T11" fmla="*/ 0 60000 65536"/>
                <a:gd name="T12" fmla="*/ 0 60000 65536"/>
                <a:gd name="T13" fmla="*/ 0 60000 65536"/>
                <a:gd name="T14" fmla="*/ 0 60000 65536"/>
                <a:gd name="T15" fmla="*/ 0 w 85"/>
                <a:gd name="T16" fmla="*/ 0 h 52"/>
                <a:gd name="T17" fmla="*/ 85 w 85"/>
                <a:gd name="T18" fmla="*/ 52 h 52"/>
              </a:gdLst>
              <a:ahLst/>
              <a:cxnLst>
                <a:cxn ang="T10">
                  <a:pos x="T0" y="T1"/>
                </a:cxn>
                <a:cxn ang="T11">
                  <a:pos x="T2" y="T3"/>
                </a:cxn>
                <a:cxn ang="T12">
                  <a:pos x="T4" y="T5"/>
                </a:cxn>
                <a:cxn ang="T13">
                  <a:pos x="T6" y="T7"/>
                </a:cxn>
                <a:cxn ang="T14">
                  <a:pos x="T8" y="T9"/>
                </a:cxn>
              </a:cxnLst>
              <a:rect l="T15" t="T16" r="T17" b="T18"/>
              <a:pathLst>
                <a:path w="85" h="52">
                  <a:moveTo>
                    <a:pt x="85" y="17"/>
                  </a:moveTo>
                  <a:lnTo>
                    <a:pt x="85" y="52"/>
                  </a:lnTo>
                  <a:lnTo>
                    <a:pt x="0" y="17"/>
                  </a:lnTo>
                  <a:lnTo>
                    <a:pt x="85" y="0"/>
                  </a:lnTo>
                  <a:lnTo>
                    <a:pt x="85" y="17"/>
                  </a:lnTo>
                  <a:close/>
                </a:path>
              </a:pathLst>
            </a:custGeom>
            <a:solidFill>
              <a:srgbClr val="000000"/>
            </a:solidFill>
            <a:ln w="39688">
              <a:solidFill>
                <a:srgbClr val="000000"/>
              </a:solidFill>
              <a:prstDash val="solid"/>
              <a:round/>
              <a:headEnd/>
              <a:tailEnd/>
            </a:ln>
          </p:spPr>
          <p:txBody>
            <a:bodyPr/>
            <a:lstStyle/>
            <a:p>
              <a:endParaRPr lang="zh-CN" altLang="en-US"/>
            </a:p>
          </p:txBody>
        </p:sp>
        <p:sp>
          <p:nvSpPr>
            <p:cNvPr id="194" name="Freeform 109">
              <a:extLst>
                <a:ext uri="{FF2B5EF4-FFF2-40B4-BE49-F238E27FC236}">
                  <a16:creationId xmlns:a16="http://schemas.microsoft.com/office/drawing/2014/main" id="{B747CCD9-50E4-4BEF-8CF2-8EA9C1E5A7FF}"/>
                </a:ext>
              </a:extLst>
            </p:cNvPr>
            <p:cNvSpPr>
              <a:spLocks/>
            </p:cNvSpPr>
            <p:nvPr/>
          </p:nvSpPr>
          <p:spPr bwMode="auto">
            <a:xfrm>
              <a:off x="3556" y="1842"/>
              <a:ext cx="85" cy="52"/>
            </a:xfrm>
            <a:custGeom>
              <a:avLst/>
              <a:gdLst>
                <a:gd name="T0" fmla="*/ 0 w 85"/>
                <a:gd name="T1" fmla="*/ 17 h 52"/>
                <a:gd name="T2" fmla="*/ 0 w 85"/>
                <a:gd name="T3" fmla="*/ 0 h 52"/>
                <a:gd name="T4" fmla="*/ 85 w 85"/>
                <a:gd name="T5" fmla="*/ 17 h 52"/>
                <a:gd name="T6" fmla="*/ 0 w 85"/>
                <a:gd name="T7" fmla="*/ 52 h 52"/>
                <a:gd name="T8" fmla="*/ 0 w 85"/>
                <a:gd name="T9" fmla="*/ 17 h 52"/>
                <a:gd name="T10" fmla="*/ 0 60000 65536"/>
                <a:gd name="T11" fmla="*/ 0 60000 65536"/>
                <a:gd name="T12" fmla="*/ 0 60000 65536"/>
                <a:gd name="T13" fmla="*/ 0 60000 65536"/>
                <a:gd name="T14" fmla="*/ 0 60000 65536"/>
                <a:gd name="T15" fmla="*/ 0 w 85"/>
                <a:gd name="T16" fmla="*/ 0 h 52"/>
                <a:gd name="T17" fmla="*/ 85 w 85"/>
                <a:gd name="T18" fmla="*/ 52 h 52"/>
              </a:gdLst>
              <a:ahLst/>
              <a:cxnLst>
                <a:cxn ang="T10">
                  <a:pos x="T0" y="T1"/>
                </a:cxn>
                <a:cxn ang="T11">
                  <a:pos x="T2" y="T3"/>
                </a:cxn>
                <a:cxn ang="T12">
                  <a:pos x="T4" y="T5"/>
                </a:cxn>
                <a:cxn ang="T13">
                  <a:pos x="T6" y="T7"/>
                </a:cxn>
                <a:cxn ang="T14">
                  <a:pos x="T8" y="T9"/>
                </a:cxn>
              </a:cxnLst>
              <a:rect l="T15" t="T16" r="T17" b="T18"/>
              <a:pathLst>
                <a:path w="85" h="52">
                  <a:moveTo>
                    <a:pt x="0" y="17"/>
                  </a:moveTo>
                  <a:lnTo>
                    <a:pt x="0" y="0"/>
                  </a:lnTo>
                  <a:lnTo>
                    <a:pt x="85" y="17"/>
                  </a:lnTo>
                  <a:lnTo>
                    <a:pt x="0" y="52"/>
                  </a:lnTo>
                  <a:lnTo>
                    <a:pt x="0" y="17"/>
                  </a:lnTo>
                  <a:close/>
                </a:path>
              </a:pathLst>
            </a:custGeom>
            <a:solidFill>
              <a:srgbClr val="000000"/>
            </a:solidFill>
            <a:ln w="39688">
              <a:solidFill>
                <a:srgbClr val="000000"/>
              </a:solidFill>
              <a:prstDash val="solid"/>
              <a:round/>
              <a:headEnd/>
              <a:tailEnd/>
            </a:ln>
          </p:spPr>
          <p:txBody>
            <a:bodyPr/>
            <a:lstStyle/>
            <a:p>
              <a:endParaRPr lang="zh-CN" altLang="en-US"/>
            </a:p>
          </p:txBody>
        </p:sp>
        <p:sp>
          <p:nvSpPr>
            <p:cNvPr id="195" name="Line 110">
              <a:extLst>
                <a:ext uri="{FF2B5EF4-FFF2-40B4-BE49-F238E27FC236}">
                  <a16:creationId xmlns:a16="http://schemas.microsoft.com/office/drawing/2014/main" id="{2ED013B3-B802-4159-A88E-5DC43B515B5D}"/>
                </a:ext>
              </a:extLst>
            </p:cNvPr>
            <p:cNvSpPr>
              <a:spLocks noChangeShapeType="1"/>
            </p:cNvSpPr>
            <p:nvPr/>
          </p:nvSpPr>
          <p:spPr bwMode="auto">
            <a:xfrm>
              <a:off x="2665" y="1859"/>
              <a:ext cx="874" cy="1"/>
            </a:xfrm>
            <a:prstGeom prst="line">
              <a:avLst/>
            </a:prstGeom>
            <a:noFill/>
            <a:ln w="3968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6" name="Freeform 111">
              <a:extLst>
                <a:ext uri="{FF2B5EF4-FFF2-40B4-BE49-F238E27FC236}">
                  <a16:creationId xmlns:a16="http://schemas.microsoft.com/office/drawing/2014/main" id="{302B10A1-63B5-4696-9DD4-A2505ACC2894}"/>
                </a:ext>
              </a:extLst>
            </p:cNvPr>
            <p:cNvSpPr>
              <a:spLocks/>
            </p:cNvSpPr>
            <p:nvPr/>
          </p:nvSpPr>
          <p:spPr bwMode="auto">
            <a:xfrm>
              <a:off x="3333" y="1534"/>
              <a:ext cx="86" cy="51"/>
            </a:xfrm>
            <a:custGeom>
              <a:avLst/>
              <a:gdLst>
                <a:gd name="T0" fmla="*/ 69 w 86"/>
                <a:gd name="T1" fmla="*/ 34 h 51"/>
                <a:gd name="T2" fmla="*/ 69 w 86"/>
                <a:gd name="T3" fmla="*/ 51 h 51"/>
                <a:gd name="T4" fmla="*/ 0 w 86"/>
                <a:gd name="T5" fmla="*/ 0 h 51"/>
                <a:gd name="T6" fmla="*/ 86 w 86"/>
                <a:gd name="T7" fmla="*/ 17 h 51"/>
                <a:gd name="T8" fmla="*/ 69 w 86"/>
                <a:gd name="T9" fmla="*/ 34 h 51"/>
                <a:gd name="T10" fmla="*/ 0 60000 65536"/>
                <a:gd name="T11" fmla="*/ 0 60000 65536"/>
                <a:gd name="T12" fmla="*/ 0 60000 65536"/>
                <a:gd name="T13" fmla="*/ 0 60000 65536"/>
                <a:gd name="T14" fmla="*/ 0 60000 65536"/>
                <a:gd name="T15" fmla="*/ 0 w 86"/>
                <a:gd name="T16" fmla="*/ 0 h 51"/>
                <a:gd name="T17" fmla="*/ 86 w 86"/>
                <a:gd name="T18" fmla="*/ 51 h 51"/>
              </a:gdLst>
              <a:ahLst/>
              <a:cxnLst>
                <a:cxn ang="T10">
                  <a:pos x="T0" y="T1"/>
                </a:cxn>
                <a:cxn ang="T11">
                  <a:pos x="T2" y="T3"/>
                </a:cxn>
                <a:cxn ang="T12">
                  <a:pos x="T4" y="T5"/>
                </a:cxn>
                <a:cxn ang="T13">
                  <a:pos x="T6" y="T7"/>
                </a:cxn>
                <a:cxn ang="T14">
                  <a:pos x="T8" y="T9"/>
                </a:cxn>
              </a:cxnLst>
              <a:rect l="T15" t="T16" r="T17" b="T18"/>
              <a:pathLst>
                <a:path w="86" h="51">
                  <a:moveTo>
                    <a:pt x="69" y="34"/>
                  </a:moveTo>
                  <a:lnTo>
                    <a:pt x="69" y="51"/>
                  </a:lnTo>
                  <a:lnTo>
                    <a:pt x="0" y="0"/>
                  </a:lnTo>
                  <a:lnTo>
                    <a:pt x="86" y="17"/>
                  </a:lnTo>
                  <a:lnTo>
                    <a:pt x="69" y="34"/>
                  </a:lnTo>
                  <a:close/>
                </a:path>
              </a:pathLst>
            </a:custGeom>
            <a:solidFill>
              <a:srgbClr val="000000"/>
            </a:solidFill>
            <a:ln w="39688">
              <a:solidFill>
                <a:srgbClr val="000000"/>
              </a:solidFill>
              <a:prstDash val="solid"/>
              <a:round/>
              <a:headEnd/>
              <a:tailEnd/>
            </a:ln>
          </p:spPr>
          <p:txBody>
            <a:bodyPr/>
            <a:lstStyle/>
            <a:p>
              <a:endParaRPr lang="zh-CN" altLang="en-US"/>
            </a:p>
          </p:txBody>
        </p:sp>
        <p:sp>
          <p:nvSpPr>
            <p:cNvPr id="197" name="Freeform 112">
              <a:extLst>
                <a:ext uri="{FF2B5EF4-FFF2-40B4-BE49-F238E27FC236}">
                  <a16:creationId xmlns:a16="http://schemas.microsoft.com/office/drawing/2014/main" id="{19F0C4F5-0116-43CE-9245-5337F5AF6498}"/>
                </a:ext>
              </a:extLst>
            </p:cNvPr>
            <p:cNvSpPr>
              <a:spLocks/>
            </p:cNvSpPr>
            <p:nvPr/>
          </p:nvSpPr>
          <p:spPr bwMode="auto">
            <a:xfrm>
              <a:off x="3624" y="1654"/>
              <a:ext cx="86" cy="51"/>
            </a:xfrm>
            <a:custGeom>
              <a:avLst/>
              <a:gdLst>
                <a:gd name="T0" fmla="*/ 17 w 86"/>
                <a:gd name="T1" fmla="*/ 17 h 51"/>
                <a:gd name="T2" fmla="*/ 17 w 86"/>
                <a:gd name="T3" fmla="*/ 0 h 51"/>
                <a:gd name="T4" fmla="*/ 86 w 86"/>
                <a:gd name="T5" fmla="*/ 51 h 51"/>
                <a:gd name="T6" fmla="*/ 0 w 86"/>
                <a:gd name="T7" fmla="*/ 34 h 51"/>
                <a:gd name="T8" fmla="*/ 17 w 86"/>
                <a:gd name="T9" fmla="*/ 17 h 51"/>
                <a:gd name="T10" fmla="*/ 0 60000 65536"/>
                <a:gd name="T11" fmla="*/ 0 60000 65536"/>
                <a:gd name="T12" fmla="*/ 0 60000 65536"/>
                <a:gd name="T13" fmla="*/ 0 60000 65536"/>
                <a:gd name="T14" fmla="*/ 0 60000 65536"/>
                <a:gd name="T15" fmla="*/ 0 w 86"/>
                <a:gd name="T16" fmla="*/ 0 h 51"/>
                <a:gd name="T17" fmla="*/ 86 w 86"/>
                <a:gd name="T18" fmla="*/ 51 h 51"/>
              </a:gdLst>
              <a:ahLst/>
              <a:cxnLst>
                <a:cxn ang="T10">
                  <a:pos x="T0" y="T1"/>
                </a:cxn>
                <a:cxn ang="T11">
                  <a:pos x="T2" y="T3"/>
                </a:cxn>
                <a:cxn ang="T12">
                  <a:pos x="T4" y="T5"/>
                </a:cxn>
                <a:cxn ang="T13">
                  <a:pos x="T6" y="T7"/>
                </a:cxn>
                <a:cxn ang="T14">
                  <a:pos x="T8" y="T9"/>
                </a:cxn>
              </a:cxnLst>
              <a:rect l="T15" t="T16" r="T17" b="T18"/>
              <a:pathLst>
                <a:path w="86" h="51">
                  <a:moveTo>
                    <a:pt x="17" y="17"/>
                  </a:moveTo>
                  <a:lnTo>
                    <a:pt x="17" y="0"/>
                  </a:lnTo>
                  <a:lnTo>
                    <a:pt x="86" y="51"/>
                  </a:lnTo>
                  <a:lnTo>
                    <a:pt x="0" y="34"/>
                  </a:lnTo>
                  <a:lnTo>
                    <a:pt x="17" y="17"/>
                  </a:lnTo>
                  <a:close/>
                </a:path>
              </a:pathLst>
            </a:custGeom>
            <a:solidFill>
              <a:srgbClr val="000000"/>
            </a:solidFill>
            <a:ln w="39688">
              <a:solidFill>
                <a:srgbClr val="000000"/>
              </a:solidFill>
              <a:prstDash val="solid"/>
              <a:round/>
              <a:headEnd/>
              <a:tailEnd/>
            </a:ln>
          </p:spPr>
          <p:txBody>
            <a:bodyPr/>
            <a:lstStyle/>
            <a:p>
              <a:endParaRPr lang="zh-CN" altLang="en-US"/>
            </a:p>
          </p:txBody>
        </p:sp>
        <p:sp>
          <p:nvSpPr>
            <p:cNvPr id="198" name="Line 113">
              <a:extLst>
                <a:ext uri="{FF2B5EF4-FFF2-40B4-BE49-F238E27FC236}">
                  <a16:creationId xmlns:a16="http://schemas.microsoft.com/office/drawing/2014/main" id="{D8EE1410-28B9-405E-A450-F1621A5EB985}"/>
                </a:ext>
              </a:extLst>
            </p:cNvPr>
            <p:cNvSpPr>
              <a:spLocks noChangeShapeType="1"/>
            </p:cNvSpPr>
            <p:nvPr/>
          </p:nvSpPr>
          <p:spPr bwMode="auto">
            <a:xfrm>
              <a:off x="3419" y="1568"/>
              <a:ext cx="205" cy="103"/>
            </a:xfrm>
            <a:prstGeom prst="line">
              <a:avLst/>
            </a:prstGeom>
            <a:noFill/>
            <a:ln w="3968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9" name="Rectangle 114">
              <a:extLst>
                <a:ext uri="{FF2B5EF4-FFF2-40B4-BE49-F238E27FC236}">
                  <a16:creationId xmlns:a16="http://schemas.microsoft.com/office/drawing/2014/main" id="{7AFBACCF-E8A6-49EF-B682-3E8B3BEBD08A}"/>
                </a:ext>
              </a:extLst>
            </p:cNvPr>
            <p:cNvSpPr>
              <a:spLocks noChangeArrowheads="1"/>
            </p:cNvSpPr>
            <p:nvPr/>
          </p:nvSpPr>
          <p:spPr bwMode="auto">
            <a:xfrm>
              <a:off x="2860" y="1657"/>
              <a:ext cx="467" cy="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新細明體" panose="02020500000000000000" pitchFamily="18" charset="-120"/>
                </a:rPr>
                <a:t>gossip</a:t>
              </a:r>
              <a:endParaRPr lang="en-GB" altLang="zh-TW" sz="1800">
                <a:latin typeface="Times" panose="02020603050405020304" pitchFamily="18" charset="0"/>
                <a:ea typeface="新細明體" panose="02020500000000000000" pitchFamily="18" charset="-120"/>
              </a:endParaRPr>
            </a:p>
          </p:txBody>
        </p:sp>
      </p:grpSp>
    </p:spTree>
    <p:extLst>
      <p:ext uri="{BB962C8B-B14F-4D97-AF65-F5344CB8AC3E}">
        <p14:creationId xmlns:p14="http://schemas.microsoft.com/office/powerpoint/2010/main" val="37886579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34</a:t>
            </a:fld>
            <a:endParaRPr lang="en-US" altLang="en-US"/>
          </a:p>
        </p:txBody>
      </p:sp>
      <p:sp>
        <p:nvSpPr>
          <p:cNvPr id="4" name="矩形 3"/>
          <p:cNvSpPr/>
          <p:nvPr/>
        </p:nvSpPr>
        <p:spPr>
          <a:xfrm>
            <a:off x="-18959" y="838200"/>
            <a:ext cx="1821332" cy="523220"/>
          </a:xfrm>
          <a:prstGeom prst="rect">
            <a:avLst/>
          </a:prstGeom>
        </p:spPr>
        <p:txBody>
          <a:bodyPr wrap="none">
            <a:spAutoFit/>
          </a:bodyPr>
          <a:lstStyle/>
          <a:p>
            <a:r>
              <a:rPr lang="en-GB" altLang="zh-TW" sz="2800" b="1" i="1" dirty="0">
                <a:solidFill>
                  <a:srgbClr val="000000"/>
                </a:solidFill>
                <a:ea typeface="新細明體" panose="02020500000000000000" pitchFamily="18" charset="-120"/>
              </a:rPr>
              <a:t>Summary</a:t>
            </a:r>
            <a:endParaRPr lang="zh-CN" altLang="en-US" sz="2800" b="1" i="1" dirty="0">
              <a:solidFill>
                <a:srgbClr val="000000"/>
              </a:solidFill>
            </a:endParaRPr>
          </a:p>
        </p:txBody>
      </p:sp>
      <p:sp>
        <p:nvSpPr>
          <p:cNvPr id="2" name="矩形 1">
            <a:extLst>
              <a:ext uri="{FF2B5EF4-FFF2-40B4-BE49-F238E27FC236}">
                <a16:creationId xmlns:a16="http://schemas.microsoft.com/office/drawing/2014/main" id="{F97F3B19-4A4A-4530-96E0-4C8925D2FCB5}"/>
              </a:ext>
            </a:extLst>
          </p:cNvPr>
          <p:cNvSpPr/>
          <p:nvPr/>
        </p:nvSpPr>
        <p:spPr>
          <a:xfrm>
            <a:off x="304800" y="1524000"/>
            <a:ext cx="8534400" cy="4611519"/>
          </a:xfrm>
          <a:prstGeom prst="rect">
            <a:avLst/>
          </a:prstGeom>
        </p:spPr>
        <p:txBody>
          <a:bodyPr wrap="square">
            <a:spAutoFit/>
          </a:bodyPr>
          <a:lstStyle/>
          <a:p>
            <a:pPr marL="285750" indent="-285750">
              <a:lnSpc>
                <a:spcPct val="150000"/>
              </a:lnSpc>
              <a:buFont typeface="Wingdings" panose="05000000000000000000" pitchFamily="2" charset="2"/>
              <a:buChar char="Ø"/>
            </a:pPr>
            <a:r>
              <a:rPr lang="en-GB" altLang="zh-TW" dirty="0">
                <a:solidFill>
                  <a:srgbClr val="000000"/>
                </a:solidFill>
                <a:ea typeface="新細明體" panose="02020500000000000000" pitchFamily="18" charset="-120"/>
              </a:rPr>
              <a:t>Transaction recovery</a:t>
            </a:r>
          </a:p>
          <a:p>
            <a:pPr marL="742950" lvl="1" indent="-285750">
              <a:lnSpc>
                <a:spcPct val="150000"/>
              </a:lnSpc>
              <a:buFont typeface="Wingdings" panose="05000000000000000000" pitchFamily="2" charset="2"/>
              <a:buChar char="p"/>
            </a:pPr>
            <a:r>
              <a:rPr lang="en-GB" altLang="zh-TW" dirty="0">
                <a:solidFill>
                  <a:srgbClr val="000000"/>
                </a:solidFill>
                <a:ea typeface="新細明體" panose="02020500000000000000" pitchFamily="18" charset="-120"/>
              </a:rPr>
              <a:t>long-life application and data integrity</a:t>
            </a:r>
          </a:p>
          <a:p>
            <a:pPr marL="742950" lvl="1" indent="-285750">
              <a:lnSpc>
                <a:spcPct val="150000"/>
              </a:lnSpc>
              <a:buFont typeface="Wingdings" panose="05000000000000000000" pitchFamily="2" charset="2"/>
              <a:buChar char="p"/>
            </a:pPr>
            <a:r>
              <a:rPr lang="en-GB" altLang="zh-TW" dirty="0">
                <a:solidFill>
                  <a:srgbClr val="000000"/>
                </a:solidFill>
                <a:ea typeface="新細明體" panose="02020500000000000000" pitchFamily="18" charset="-120"/>
              </a:rPr>
              <a:t>atomic commit protocol is the key</a:t>
            </a:r>
          </a:p>
          <a:p>
            <a:pPr marL="742950" lvl="1" indent="-285750">
              <a:lnSpc>
                <a:spcPct val="150000"/>
              </a:lnSpc>
              <a:buFont typeface="Wingdings" panose="05000000000000000000" pitchFamily="2" charset="2"/>
              <a:buChar char="p"/>
            </a:pPr>
            <a:r>
              <a:rPr lang="en-GB" altLang="zh-TW" dirty="0">
                <a:solidFill>
                  <a:srgbClr val="000000"/>
                </a:solidFill>
                <a:ea typeface="新細明體" panose="02020500000000000000" pitchFamily="18" charset="-120"/>
              </a:rPr>
              <a:t>checkpoints and logging in a recovery file</a:t>
            </a:r>
          </a:p>
          <a:p>
            <a:pPr marL="285750" indent="-285750">
              <a:lnSpc>
                <a:spcPct val="150000"/>
              </a:lnSpc>
              <a:buFont typeface="Wingdings" panose="05000000000000000000" pitchFamily="2" charset="2"/>
              <a:buChar char="Ø"/>
            </a:pPr>
            <a:r>
              <a:rPr lang="en-GB" altLang="zh-TW" dirty="0">
                <a:solidFill>
                  <a:srgbClr val="000000"/>
                </a:solidFill>
                <a:ea typeface="新細明體" panose="02020500000000000000" pitchFamily="18" charset="-120"/>
              </a:rPr>
              <a:t>Fault tolerance and replication</a:t>
            </a:r>
          </a:p>
          <a:p>
            <a:pPr marL="742950" lvl="1" indent="-285750">
              <a:lnSpc>
                <a:spcPct val="150000"/>
              </a:lnSpc>
              <a:buFont typeface="Wingdings" panose="05000000000000000000" pitchFamily="2" charset="2"/>
              <a:buChar char="p"/>
            </a:pPr>
            <a:r>
              <a:rPr lang="en-GB" altLang="zh-TW" dirty="0">
                <a:solidFill>
                  <a:srgbClr val="000000"/>
                </a:solidFill>
                <a:ea typeface="新細明體" panose="02020500000000000000" pitchFamily="18" charset="-120"/>
              </a:rPr>
              <a:t>real-time application</a:t>
            </a:r>
          </a:p>
          <a:p>
            <a:pPr marL="742950" lvl="1" indent="-285750">
              <a:lnSpc>
                <a:spcPct val="150000"/>
              </a:lnSpc>
              <a:buFont typeface="Wingdings" panose="05000000000000000000" pitchFamily="2" charset="2"/>
              <a:buChar char="p"/>
            </a:pPr>
            <a:r>
              <a:rPr lang="en-GB" altLang="zh-TW" dirty="0">
                <a:solidFill>
                  <a:srgbClr val="000000"/>
                </a:solidFill>
                <a:ea typeface="新細明體" panose="02020500000000000000" pitchFamily="18" charset="-120"/>
              </a:rPr>
              <a:t>importance of fault semantics</a:t>
            </a:r>
          </a:p>
          <a:p>
            <a:pPr marL="742950" lvl="1" indent="-285750">
              <a:lnSpc>
                <a:spcPct val="150000"/>
              </a:lnSpc>
              <a:buFont typeface="Wingdings" panose="05000000000000000000" pitchFamily="2" charset="2"/>
              <a:buChar char="p"/>
            </a:pPr>
            <a:r>
              <a:rPr lang="en-GB" altLang="zh-TW" dirty="0">
                <a:solidFill>
                  <a:srgbClr val="000000"/>
                </a:solidFill>
                <a:ea typeface="新細明體" panose="02020500000000000000" pitchFamily="18" charset="-120"/>
              </a:rPr>
              <a:t>primary-backup server for fail-stop failures </a:t>
            </a:r>
          </a:p>
          <a:p>
            <a:pPr marL="742950" lvl="1" indent="-285750">
              <a:lnSpc>
                <a:spcPct val="150000"/>
              </a:lnSpc>
              <a:buFont typeface="Wingdings" panose="05000000000000000000" pitchFamily="2" charset="2"/>
              <a:buChar char="p"/>
            </a:pPr>
            <a:r>
              <a:rPr lang="en-GB" altLang="zh-TW" dirty="0">
                <a:solidFill>
                  <a:srgbClr val="000000"/>
                </a:solidFill>
                <a:ea typeface="新細明體" panose="02020500000000000000" pitchFamily="18" charset="-120"/>
              </a:rPr>
              <a:t>closely </a:t>
            </a:r>
            <a:r>
              <a:rPr lang="en-US" altLang="en-US" dirty="0">
                <a:solidFill>
                  <a:srgbClr val="000000"/>
                </a:solidFill>
              </a:rPr>
              <a:t>synchronized</a:t>
            </a:r>
            <a:r>
              <a:rPr lang="en-GB" altLang="zh-TW" dirty="0">
                <a:solidFill>
                  <a:srgbClr val="000000"/>
                </a:solidFill>
                <a:ea typeface="新細明體" panose="02020500000000000000" pitchFamily="18" charset="-120"/>
              </a:rPr>
              <a:t> group for Byzantine failures</a:t>
            </a:r>
          </a:p>
          <a:p>
            <a:pPr marL="285750" indent="-285750">
              <a:lnSpc>
                <a:spcPct val="150000"/>
              </a:lnSpc>
              <a:buFont typeface="Wingdings" panose="05000000000000000000" pitchFamily="2" charset="2"/>
              <a:buChar char="Ø"/>
            </a:pPr>
            <a:r>
              <a:rPr lang="en-GB" altLang="zh-TW" dirty="0">
                <a:solidFill>
                  <a:srgbClr val="000000"/>
                </a:solidFill>
                <a:ea typeface="新細明體" panose="02020500000000000000" pitchFamily="18" charset="-120"/>
              </a:rPr>
              <a:t>Read textbook Chapter 15.5 for Byzantine Generals Problem, Chapter 17.6 for Transaction Recovery, and Chapter 18 for Replication.</a:t>
            </a:r>
          </a:p>
        </p:txBody>
      </p:sp>
    </p:spTree>
    <p:extLst>
      <p:ext uri="{BB962C8B-B14F-4D97-AF65-F5344CB8AC3E}">
        <p14:creationId xmlns:p14="http://schemas.microsoft.com/office/powerpoint/2010/main" val="3799107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幻灯片编号占位符 2"/>
          <p:cNvSpPr>
            <a:spLocks noGrp="1"/>
          </p:cNvSpPr>
          <p:nvPr>
            <p:ph type="sldNum" sz="quarter" idx="11"/>
          </p:nvPr>
        </p:nvSpPr>
        <p:spPr/>
        <p:txBody>
          <a:bodyPr/>
          <a:lstStyle/>
          <a:p>
            <a:fld id="{81527B9D-8B53-C542-B4A4-B7AE274C943D}" type="slidenum">
              <a:rPr lang="en-US" altLang="en-US" smtClean="0"/>
              <a:pPr/>
              <a:t>35</a:t>
            </a:fld>
            <a:endParaRPr lang="en-US" altLang="en-US"/>
          </a:p>
        </p:txBody>
      </p:sp>
      <p:sp>
        <p:nvSpPr>
          <p:cNvPr id="4" name="WordArt 4"/>
          <p:cNvSpPr>
            <a:spLocks noChangeArrowheads="1" noChangeShapeType="1" noTextEdit="1"/>
          </p:cNvSpPr>
          <p:nvPr/>
        </p:nvSpPr>
        <p:spPr bwMode="grayWhite">
          <a:xfrm>
            <a:off x="2590800" y="3176588"/>
            <a:ext cx="4332288" cy="490537"/>
          </a:xfrm>
          <a:prstGeom prst="rect">
            <a:avLst/>
          </a:prstGeom>
        </p:spPr>
        <p:txBody>
          <a:bodyPr wrap="none" fromWordArt="1">
            <a:prstTxWarp prst="textDeflate">
              <a:avLst>
                <a:gd name="adj" fmla="val 0"/>
              </a:avLst>
            </a:prstTxWarp>
          </a:bodyPr>
          <a:lstStyle/>
          <a:p>
            <a:pPr algn="ctr"/>
            <a:r>
              <a:rPr lang="en-US" sz="3600" b="1" kern="10" dirty="0">
                <a:ln w="19050">
                  <a:solidFill>
                    <a:srgbClr val="FFFFFF"/>
                  </a:solidFill>
                  <a:round/>
                  <a:headEnd/>
                  <a:tailEnd/>
                </a:ln>
                <a:solidFill>
                  <a:srgbClr val="000000"/>
                </a:solidFill>
                <a:effectLst>
                  <a:outerShdw blurRad="63500" dist="53882" dir="2700000" algn="ctr" rotWithShape="0">
                    <a:schemeClr val="tx1">
                      <a:alpha val="50000"/>
                    </a:schemeClr>
                  </a:outerShdw>
                </a:effectLst>
                <a:ea typeface="Arial" charset="0"/>
                <a:cs typeface="Arial" charset="0"/>
              </a:rPr>
              <a:t>Thank You !</a:t>
            </a:r>
          </a:p>
        </p:txBody>
      </p:sp>
    </p:spTree>
    <p:extLst>
      <p:ext uri="{BB962C8B-B14F-4D97-AF65-F5344CB8AC3E}">
        <p14:creationId xmlns:p14="http://schemas.microsoft.com/office/powerpoint/2010/main" val="3828981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4</a:t>
            </a:fld>
            <a:endParaRPr lang="en-US" altLang="en-US"/>
          </a:p>
        </p:txBody>
      </p:sp>
      <p:sp>
        <p:nvSpPr>
          <p:cNvPr id="4" name="矩形 3"/>
          <p:cNvSpPr/>
          <p:nvPr/>
        </p:nvSpPr>
        <p:spPr>
          <a:xfrm>
            <a:off x="0" y="838200"/>
            <a:ext cx="2281394" cy="523220"/>
          </a:xfrm>
          <a:prstGeom prst="rect">
            <a:avLst/>
          </a:prstGeom>
        </p:spPr>
        <p:txBody>
          <a:bodyPr wrap="none">
            <a:spAutoFit/>
          </a:bodyPr>
          <a:lstStyle/>
          <a:p>
            <a:r>
              <a:rPr lang="en-US" altLang="zh-TW" sz="2800" b="1" i="1" dirty="0">
                <a:solidFill>
                  <a:srgbClr val="000000"/>
                </a:solidFill>
                <a:ea typeface="新細明體" charset="0"/>
                <a:cs typeface="新細明體" charset="0"/>
              </a:rPr>
              <a:t>Introduction</a:t>
            </a:r>
            <a:endParaRPr lang="zh-CN" altLang="en-US" sz="2800" b="1" i="1" dirty="0">
              <a:solidFill>
                <a:srgbClr val="000000"/>
              </a:solidFill>
            </a:endParaRPr>
          </a:p>
        </p:txBody>
      </p:sp>
      <p:sp>
        <p:nvSpPr>
          <p:cNvPr id="2" name="矩形 1"/>
          <p:cNvSpPr/>
          <p:nvPr/>
        </p:nvSpPr>
        <p:spPr>
          <a:xfrm>
            <a:off x="1371600" y="1810005"/>
            <a:ext cx="6324600" cy="4438395"/>
          </a:xfrm>
          <a:prstGeom prst="rect">
            <a:avLst/>
          </a:prstGeom>
        </p:spPr>
        <p:txBody>
          <a:bodyPr wrap="square">
            <a:spAutoFit/>
          </a:bodyPr>
          <a:lstStyle/>
          <a:p>
            <a:pPr marL="285750" indent="-285750">
              <a:lnSpc>
                <a:spcPct val="200000"/>
              </a:lnSpc>
              <a:buFont typeface="Wingdings" panose="05000000000000000000" pitchFamily="2" charset="2"/>
              <a:buChar char="Ø"/>
            </a:pPr>
            <a:r>
              <a:rPr lang="en-US" altLang="en-US" dirty="0">
                <a:solidFill>
                  <a:srgbClr val="000000"/>
                </a:solidFill>
              </a:rPr>
              <a:t>Achieving Reliability: Fault Tolerance and Recovery </a:t>
            </a:r>
          </a:p>
          <a:p>
            <a:pPr marL="285750" indent="-285750">
              <a:lnSpc>
                <a:spcPct val="200000"/>
              </a:lnSpc>
              <a:buFont typeface="Wingdings" panose="05000000000000000000" pitchFamily="2" charset="2"/>
              <a:buChar char="Ø"/>
            </a:pPr>
            <a:r>
              <a:rPr lang="en-US" altLang="en-US" dirty="0">
                <a:solidFill>
                  <a:srgbClr val="000000"/>
                </a:solidFill>
              </a:rPr>
              <a:t>Fault-tolerant applications:</a:t>
            </a:r>
          </a:p>
          <a:p>
            <a:pPr marL="742950" lvl="1" indent="-285750">
              <a:lnSpc>
                <a:spcPct val="200000"/>
              </a:lnSpc>
              <a:buFont typeface="Wingdings" panose="05000000000000000000" pitchFamily="2" charset="2"/>
              <a:buChar char="p"/>
            </a:pPr>
            <a:r>
              <a:rPr lang="en-US" altLang="en-US" dirty="0">
                <a:solidFill>
                  <a:srgbClr val="000000"/>
                </a:solidFill>
              </a:rPr>
              <a:t>transaction based</a:t>
            </a:r>
          </a:p>
          <a:p>
            <a:pPr marL="742950" lvl="1" indent="-285750">
              <a:lnSpc>
                <a:spcPct val="200000"/>
              </a:lnSpc>
              <a:buFont typeface="Wingdings" panose="05000000000000000000" pitchFamily="2" charset="2"/>
              <a:buChar char="p"/>
            </a:pPr>
            <a:r>
              <a:rPr lang="en-US" altLang="en-US" dirty="0">
                <a:solidFill>
                  <a:srgbClr val="000000"/>
                </a:solidFill>
              </a:rPr>
              <a:t>process control</a:t>
            </a:r>
          </a:p>
          <a:p>
            <a:pPr marL="285750" indent="-285750">
              <a:lnSpc>
                <a:spcPct val="200000"/>
              </a:lnSpc>
              <a:buFont typeface="Wingdings" panose="05000000000000000000" pitchFamily="2" charset="2"/>
              <a:buChar char="Ø"/>
            </a:pPr>
            <a:r>
              <a:rPr lang="en-US" altLang="en-US" dirty="0">
                <a:solidFill>
                  <a:srgbClr val="000000"/>
                </a:solidFill>
              </a:rPr>
              <a:t>Recovery aspects of distributed transactions.</a:t>
            </a:r>
          </a:p>
          <a:p>
            <a:pPr marL="285750" indent="-285750">
              <a:lnSpc>
                <a:spcPct val="200000"/>
              </a:lnSpc>
              <a:buFont typeface="Wingdings" panose="05000000000000000000" pitchFamily="2" charset="2"/>
              <a:buChar char="Ø"/>
            </a:pPr>
            <a:r>
              <a:rPr lang="en-US" altLang="en-US" dirty="0">
                <a:solidFill>
                  <a:srgbClr val="000000"/>
                </a:solidFill>
              </a:rPr>
              <a:t>The design of real time services. </a:t>
            </a:r>
          </a:p>
          <a:p>
            <a:pPr marL="742950" lvl="1" indent="-285750">
              <a:lnSpc>
                <a:spcPct val="200000"/>
              </a:lnSpc>
              <a:buFont typeface="Wingdings" panose="05000000000000000000" pitchFamily="2" charset="2"/>
              <a:buChar char="p"/>
            </a:pPr>
            <a:r>
              <a:rPr lang="en-US" altLang="en-US" dirty="0">
                <a:solidFill>
                  <a:srgbClr val="000000"/>
                </a:solidFill>
              </a:rPr>
              <a:t>Fail-stop vs Byzantine failure.</a:t>
            </a:r>
          </a:p>
          <a:p>
            <a:pPr marL="285750" indent="-285750">
              <a:lnSpc>
                <a:spcPct val="200000"/>
              </a:lnSpc>
              <a:buFont typeface="Wingdings" panose="05000000000000000000" pitchFamily="2" charset="2"/>
              <a:buChar char="Ø"/>
            </a:pPr>
            <a:r>
              <a:rPr lang="en-US" altLang="en-US" dirty="0">
                <a:solidFill>
                  <a:srgbClr val="000000"/>
                </a:solidFill>
              </a:rPr>
              <a:t>Masking failures in a service.</a:t>
            </a:r>
          </a:p>
        </p:txBody>
      </p:sp>
    </p:spTree>
    <p:extLst>
      <p:ext uri="{BB962C8B-B14F-4D97-AF65-F5344CB8AC3E}">
        <p14:creationId xmlns:p14="http://schemas.microsoft.com/office/powerpoint/2010/main" val="38853541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5</a:t>
            </a:fld>
            <a:endParaRPr lang="en-US" altLang="en-US"/>
          </a:p>
        </p:txBody>
      </p:sp>
      <p:sp>
        <p:nvSpPr>
          <p:cNvPr id="4" name="矩形 3"/>
          <p:cNvSpPr/>
          <p:nvPr/>
        </p:nvSpPr>
        <p:spPr>
          <a:xfrm>
            <a:off x="0" y="838200"/>
            <a:ext cx="3310009" cy="523220"/>
          </a:xfrm>
          <a:prstGeom prst="rect">
            <a:avLst/>
          </a:prstGeom>
        </p:spPr>
        <p:txBody>
          <a:bodyPr wrap="none">
            <a:spAutoFit/>
          </a:bodyPr>
          <a:lstStyle/>
          <a:p>
            <a:r>
              <a:rPr lang="en-US" altLang="en-US" sz="2800" b="1" i="1" dirty="0">
                <a:solidFill>
                  <a:srgbClr val="000000"/>
                </a:solidFill>
              </a:rPr>
              <a:t>Basic Approaches</a:t>
            </a:r>
            <a:endParaRPr lang="zh-CN" altLang="en-US" sz="2800" b="1" i="1" dirty="0">
              <a:solidFill>
                <a:srgbClr val="000000"/>
              </a:solidFill>
            </a:endParaRPr>
          </a:p>
        </p:txBody>
      </p:sp>
      <p:sp>
        <p:nvSpPr>
          <p:cNvPr id="5" name="矩形 4">
            <a:extLst>
              <a:ext uri="{FF2B5EF4-FFF2-40B4-BE49-F238E27FC236}">
                <a16:creationId xmlns:a16="http://schemas.microsoft.com/office/drawing/2014/main" id="{801FD4AD-FC79-4DB3-9AE4-49E870938781}"/>
              </a:ext>
            </a:extLst>
          </p:cNvPr>
          <p:cNvSpPr/>
          <p:nvPr/>
        </p:nvSpPr>
        <p:spPr>
          <a:xfrm>
            <a:off x="381000" y="1361420"/>
            <a:ext cx="8382000" cy="4992392"/>
          </a:xfrm>
          <a:prstGeom prst="rect">
            <a:avLst/>
          </a:prstGeom>
        </p:spPr>
        <p:txBody>
          <a:bodyPr wrap="square">
            <a:spAutoFit/>
          </a:bodyPr>
          <a:lstStyle/>
          <a:p>
            <a:pPr marL="285750" indent="-285750">
              <a:lnSpc>
                <a:spcPct val="200000"/>
              </a:lnSpc>
              <a:buFont typeface="Wingdings" panose="05000000000000000000" pitchFamily="2" charset="2"/>
              <a:buChar char="Ø"/>
            </a:pPr>
            <a:r>
              <a:rPr lang="en-US" altLang="en-US" dirty="0">
                <a:solidFill>
                  <a:srgbClr val="000000"/>
                </a:solidFill>
              </a:rPr>
              <a:t>Fault Detection:</a:t>
            </a:r>
          </a:p>
          <a:p>
            <a:pPr marL="742950" lvl="1" indent="-285750">
              <a:lnSpc>
                <a:spcPct val="200000"/>
              </a:lnSpc>
              <a:buFont typeface="Wingdings" panose="05000000000000000000" pitchFamily="2" charset="2"/>
              <a:buChar char="p"/>
            </a:pPr>
            <a:r>
              <a:rPr lang="en-US" altLang="en-US" dirty="0">
                <a:solidFill>
                  <a:srgbClr val="000000"/>
                </a:solidFill>
              </a:rPr>
              <a:t>Push Model: Server objects send heartbeat messages to Fault Manager.</a:t>
            </a:r>
          </a:p>
          <a:p>
            <a:pPr marL="742950" lvl="1" indent="-285750">
              <a:lnSpc>
                <a:spcPct val="200000"/>
              </a:lnSpc>
              <a:buFont typeface="Wingdings" panose="05000000000000000000" pitchFamily="2" charset="2"/>
              <a:buChar char="p"/>
            </a:pPr>
            <a:r>
              <a:rPr lang="en-US" altLang="en-US" dirty="0">
                <a:solidFill>
                  <a:srgbClr val="000000"/>
                </a:solidFill>
              </a:rPr>
              <a:t>Pull Model: Fault Manager polls (or pings) server objects through their </a:t>
            </a:r>
            <a:r>
              <a:rPr lang="en-US" altLang="en-US" i="1" dirty="0" err="1">
                <a:solidFill>
                  <a:srgbClr val="000000"/>
                </a:solidFill>
              </a:rPr>
              <a:t>is_alive</a:t>
            </a:r>
            <a:r>
              <a:rPr lang="en-US" altLang="en-US" i="1" dirty="0">
                <a:solidFill>
                  <a:srgbClr val="000000"/>
                </a:solidFill>
              </a:rPr>
              <a:t>()</a:t>
            </a:r>
            <a:r>
              <a:rPr lang="en-US" altLang="en-US" dirty="0">
                <a:solidFill>
                  <a:srgbClr val="000000"/>
                </a:solidFill>
              </a:rPr>
              <a:t> interface.</a:t>
            </a:r>
          </a:p>
          <a:p>
            <a:pPr marL="285750" indent="-285750">
              <a:lnSpc>
                <a:spcPct val="200000"/>
              </a:lnSpc>
              <a:buFont typeface="Wingdings" panose="05000000000000000000" pitchFamily="2" charset="2"/>
              <a:buChar char="Ø"/>
            </a:pPr>
            <a:r>
              <a:rPr lang="en-US" altLang="en-US" dirty="0">
                <a:solidFill>
                  <a:srgbClr val="000000"/>
                </a:solidFill>
              </a:rPr>
              <a:t>Data Recovery:</a:t>
            </a:r>
          </a:p>
          <a:p>
            <a:pPr marL="742950" lvl="1" indent="-285750">
              <a:lnSpc>
                <a:spcPct val="200000"/>
              </a:lnSpc>
              <a:buFont typeface="Wingdings" panose="05000000000000000000" pitchFamily="2" charset="2"/>
              <a:buChar char="p"/>
            </a:pPr>
            <a:r>
              <a:rPr lang="en-US" altLang="en-US" dirty="0">
                <a:solidFill>
                  <a:srgbClr val="000000"/>
                </a:solidFill>
              </a:rPr>
              <a:t>Checkpoint </a:t>
            </a:r>
            <a:r>
              <a:rPr lang="zh-CN" altLang="en-US" dirty="0">
                <a:solidFill>
                  <a:srgbClr val="000000"/>
                </a:solidFill>
              </a:rPr>
              <a:t>（检测点）</a:t>
            </a:r>
            <a:r>
              <a:rPr lang="en-US" altLang="en-US" dirty="0">
                <a:solidFill>
                  <a:srgbClr val="000000"/>
                </a:solidFill>
              </a:rPr>
              <a:t>and rollback </a:t>
            </a:r>
            <a:r>
              <a:rPr lang="zh-CN" altLang="en-US" dirty="0">
                <a:solidFill>
                  <a:srgbClr val="000000"/>
                </a:solidFill>
              </a:rPr>
              <a:t>（回滚）</a:t>
            </a:r>
            <a:r>
              <a:rPr lang="en-US" altLang="en-US" dirty="0">
                <a:solidFill>
                  <a:srgbClr val="000000"/>
                </a:solidFill>
              </a:rPr>
              <a:t>: Save the server object states.  Roll back to checkpointed states at recovery.</a:t>
            </a:r>
          </a:p>
          <a:p>
            <a:pPr marL="742950" lvl="1" indent="-285750">
              <a:lnSpc>
                <a:spcPct val="200000"/>
              </a:lnSpc>
              <a:buFont typeface="Wingdings" panose="05000000000000000000" pitchFamily="2" charset="2"/>
              <a:buChar char="p"/>
            </a:pPr>
            <a:r>
              <a:rPr lang="en-US" altLang="en-US" dirty="0">
                <a:solidFill>
                  <a:srgbClr val="000000"/>
                </a:solidFill>
              </a:rPr>
              <a:t>Message logging and replay: Log all messages.  Replay them at recovery.</a:t>
            </a:r>
          </a:p>
        </p:txBody>
      </p:sp>
    </p:spTree>
    <p:extLst>
      <p:ext uri="{BB962C8B-B14F-4D97-AF65-F5344CB8AC3E}">
        <p14:creationId xmlns:p14="http://schemas.microsoft.com/office/powerpoint/2010/main" val="5596542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6</a:t>
            </a:fld>
            <a:endParaRPr lang="en-US" altLang="en-US"/>
          </a:p>
        </p:txBody>
      </p:sp>
      <p:sp>
        <p:nvSpPr>
          <p:cNvPr id="4" name="矩形 3"/>
          <p:cNvSpPr/>
          <p:nvPr/>
        </p:nvSpPr>
        <p:spPr>
          <a:xfrm>
            <a:off x="0" y="838200"/>
            <a:ext cx="3923895" cy="523220"/>
          </a:xfrm>
          <a:prstGeom prst="rect">
            <a:avLst/>
          </a:prstGeom>
        </p:spPr>
        <p:txBody>
          <a:bodyPr wrap="none">
            <a:spAutoFit/>
          </a:bodyPr>
          <a:lstStyle/>
          <a:p>
            <a:r>
              <a:rPr lang="en-GB" altLang="zh-TW" sz="2800" b="1" i="1" dirty="0">
                <a:solidFill>
                  <a:srgbClr val="000000"/>
                </a:solidFill>
                <a:ea typeface="新細明體" panose="02020500000000000000" pitchFamily="18" charset="-120"/>
              </a:rPr>
              <a:t>Transaction Recovery</a:t>
            </a:r>
            <a:endParaRPr lang="zh-CN" altLang="en-US" sz="2800" b="1" i="1" dirty="0">
              <a:solidFill>
                <a:srgbClr val="000000"/>
              </a:solidFill>
            </a:endParaRPr>
          </a:p>
        </p:txBody>
      </p:sp>
      <p:sp>
        <p:nvSpPr>
          <p:cNvPr id="5" name="矩形 4">
            <a:extLst>
              <a:ext uri="{FF2B5EF4-FFF2-40B4-BE49-F238E27FC236}">
                <a16:creationId xmlns:a16="http://schemas.microsoft.com/office/drawing/2014/main" id="{801FD4AD-FC79-4DB3-9AE4-49E870938781}"/>
              </a:ext>
            </a:extLst>
          </p:cNvPr>
          <p:cNvSpPr/>
          <p:nvPr/>
        </p:nvSpPr>
        <p:spPr>
          <a:xfrm>
            <a:off x="381000" y="1332208"/>
            <a:ext cx="8382000" cy="4992392"/>
          </a:xfrm>
          <a:prstGeom prst="rect">
            <a:avLst/>
          </a:prstGeom>
        </p:spPr>
        <p:txBody>
          <a:bodyPr wrap="square">
            <a:spAutoFit/>
          </a:bodyPr>
          <a:lstStyle/>
          <a:p>
            <a:pPr marL="285750" indent="-285750">
              <a:lnSpc>
                <a:spcPct val="200000"/>
              </a:lnSpc>
              <a:buFont typeface="Wingdings" panose="05000000000000000000" pitchFamily="2" charset="2"/>
              <a:buChar char="Ø"/>
            </a:pPr>
            <a:r>
              <a:rPr lang="en-US" altLang="en-US" dirty="0">
                <a:solidFill>
                  <a:srgbClr val="000000"/>
                </a:solidFill>
              </a:rPr>
              <a:t>Recovery concerns data durability (permanent and volatile data) and failure atomicity.</a:t>
            </a:r>
          </a:p>
          <a:p>
            <a:pPr marL="285750" indent="-285750">
              <a:lnSpc>
                <a:spcPct val="200000"/>
              </a:lnSpc>
              <a:buFont typeface="Wingdings" panose="05000000000000000000" pitchFamily="2" charset="2"/>
              <a:buChar char="Ø"/>
            </a:pPr>
            <a:r>
              <a:rPr lang="en-US" altLang="en-US" dirty="0">
                <a:solidFill>
                  <a:srgbClr val="000000"/>
                </a:solidFill>
              </a:rPr>
              <a:t>A server keeps data in volatile memory and records committed data in a recovery file.</a:t>
            </a:r>
          </a:p>
          <a:p>
            <a:pPr marL="285750" indent="-285750">
              <a:lnSpc>
                <a:spcPct val="200000"/>
              </a:lnSpc>
              <a:buFont typeface="Wingdings" panose="05000000000000000000" pitchFamily="2" charset="2"/>
              <a:buChar char="Ø"/>
            </a:pPr>
            <a:r>
              <a:rPr lang="en-US" altLang="en-US" dirty="0">
                <a:solidFill>
                  <a:srgbClr val="000000"/>
                </a:solidFill>
              </a:rPr>
              <a:t>Recovery manager</a:t>
            </a:r>
          </a:p>
          <a:p>
            <a:pPr marL="742950" lvl="1" indent="-285750">
              <a:lnSpc>
                <a:spcPct val="200000"/>
              </a:lnSpc>
              <a:buFont typeface="Wingdings" panose="05000000000000000000" pitchFamily="2" charset="2"/>
              <a:buChar char="p"/>
            </a:pPr>
            <a:r>
              <a:rPr lang="en-US" altLang="en-US" dirty="0">
                <a:solidFill>
                  <a:srgbClr val="000000"/>
                </a:solidFill>
              </a:rPr>
              <a:t>Save data items in permanent storage</a:t>
            </a:r>
          </a:p>
          <a:p>
            <a:pPr marL="742950" lvl="1" indent="-285750">
              <a:lnSpc>
                <a:spcPct val="200000"/>
              </a:lnSpc>
              <a:buFont typeface="Wingdings" panose="05000000000000000000" pitchFamily="2" charset="2"/>
              <a:buChar char="p"/>
            </a:pPr>
            <a:r>
              <a:rPr lang="en-US" altLang="en-US" dirty="0">
                <a:solidFill>
                  <a:srgbClr val="000000"/>
                </a:solidFill>
              </a:rPr>
              <a:t>Restore the server’s data items after a crash</a:t>
            </a:r>
          </a:p>
          <a:p>
            <a:pPr marL="742950" lvl="1" indent="-285750">
              <a:lnSpc>
                <a:spcPct val="200000"/>
              </a:lnSpc>
              <a:buFont typeface="Wingdings" panose="05000000000000000000" pitchFamily="2" charset="2"/>
              <a:buChar char="p"/>
            </a:pPr>
            <a:r>
              <a:rPr lang="en-US" altLang="en-US" dirty="0">
                <a:solidFill>
                  <a:srgbClr val="000000"/>
                </a:solidFill>
              </a:rPr>
              <a:t>Reorganize the recovery file for better performance</a:t>
            </a:r>
          </a:p>
          <a:p>
            <a:pPr marL="742950" lvl="1" indent="-285750">
              <a:lnSpc>
                <a:spcPct val="200000"/>
              </a:lnSpc>
              <a:buFont typeface="Wingdings" panose="05000000000000000000" pitchFamily="2" charset="2"/>
              <a:buChar char="p"/>
            </a:pPr>
            <a:r>
              <a:rPr lang="en-US" altLang="en-US" dirty="0">
                <a:solidFill>
                  <a:srgbClr val="000000"/>
                </a:solidFill>
              </a:rPr>
              <a:t>Reclaim storage space (in the recovery file)</a:t>
            </a:r>
          </a:p>
        </p:txBody>
      </p:sp>
    </p:spTree>
    <p:extLst>
      <p:ext uri="{BB962C8B-B14F-4D97-AF65-F5344CB8AC3E}">
        <p14:creationId xmlns:p14="http://schemas.microsoft.com/office/powerpoint/2010/main" val="22687454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7</a:t>
            </a:fld>
            <a:endParaRPr lang="en-US" altLang="en-US"/>
          </a:p>
        </p:txBody>
      </p:sp>
      <p:sp>
        <p:nvSpPr>
          <p:cNvPr id="4" name="矩形 3"/>
          <p:cNvSpPr/>
          <p:nvPr/>
        </p:nvSpPr>
        <p:spPr>
          <a:xfrm>
            <a:off x="0" y="838200"/>
            <a:ext cx="4259499" cy="523220"/>
          </a:xfrm>
          <a:prstGeom prst="rect">
            <a:avLst/>
          </a:prstGeom>
        </p:spPr>
        <p:txBody>
          <a:bodyPr wrap="none">
            <a:spAutoFit/>
          </a:bodyPr>
          <a:lstStyle/>
          <a:p>
            <a:r>
              <a:rPr lang="en-US" altLang="en-US" sz="2800" b="1" i="1" dirty="0">
                <a:solidFill>
                  <a:srgbClr val="000000"/>
                </a:solidFill>
              </a:rPr>
              <a:t>Entries in Recovery File</a:t>
            </a:r>
            <a:endParaRPr lang="zh-CN" altLang="en-US" sz="2800" b="1" i="1" dirty="0">
              <a:solidFill>
                <a:srgbClr val="000000"/>
              </a:solidFill>
            </a:endParaRPr>
          </a:p>
        </p:txBody>
      </p:sp>
      <p:pic>
        <p:nvPicPr>
          <p:cNvPr id="7" name="图片 6">
            <a:extLst>
              <a:ext uri="{FF2B5EF4-FFF2-40B4-BE49-F238E27FC236}">
                <a16:creationId xmlns:a16="http://schemas.microsoft.com/office/drawing/2014/main" id="{9DDC0F59-B696-419F-8B72-59EE10E403CD}"/>
              </a:ext>
            </a:extLst>
          </p:cNvPr>
          <p:cNvPicPr>
            <a:picLocks noChangeAspect="1"/>
          </p:cNvPicPr>
          <p:nvPr/>
        </p:nvPicPr>
        <p:blipFill>
          <a:blip r:embed="rId3"/>
          <a:stretch>
            <a:fillRect/>
          </a:stretch>
        </p:blipFill>
        <p:spPr>
          <a:xfrm>
            <a:off x="395050" y="2057400"/>
            <a:ext cx="8711939" cy="4182218"/>
          </a:xfrm>
          <a:prstGeom prst="rect">
            <a:avLst/>
          </a:prstGeom>
        </p:spPr>
      </p:pic>
    </p:spTree>
    <p:extLst>
      <p:ext uri="{BB962C8B-B14F-4D97-AF65-F5344CB8AC3E}">
        <p14:creationId xmlns:p14="http://schemas.microsoft.com/office/powerpoint/2010/main" val="12523111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8</a:t>
            </a:fld>
            <a:endParaRPr lang="en-US" altLang="en-US"/>
          </a:p>
        </p:txBody>
      </p:sp>
      <p:sp>
        <p:nvSpPr>
          <p:cNvPr id="4" name="矩形 3"/>
          <p:cNvSpPr/>
          <p:nvPr/>
        </p:nvSpPr>
        <p:spPr>
          <a:xfrm>
            <a:off x="0" y="838200"/>
            <a:ext cx="2642070" cy="523220"/>
          </a:xfrm>
          <a:prstGeom prst="rect">
            <a:avLst/>
          </a:prstGeom>
        </p:spPr>
        <p:txBody>
          <a:bodyPr wrap="none">
            <a:spAutoFit/>
          </a:bodyPr>
          <a:lstStyle/>
          <a:p>
            <a:r>
              <a:rPr lang="en-US" altLang="en-US" sz="2800" b="1" i="1" dirty="0">
                <a:solidFill>
                  <a:srgbClr val="000000"/>
                </a:solidFill>
              </a:rPr>
              <a:t>Intentions List</a:t>
            </a:r>
            <a:endParaRPr lang="zh-CN" altLang="en-US" sz="2800" b="1" i="1" dirty="0">
              <a:solidFill>
                <a:srgbClr val="000000"/>
              </a:solidFill>
            </a:endParaRPr>
          </a:p>
        </p:txBody>
      </p:sp>
      <p:sp>
        <p:nvSpPr>
          <p:cNvPr id="2" name="矩形 1">
            <a:extLst>
              <a:ext uri="{FF2B5EF4-FFF2-40B4-BE49-F238E27FC236}">
                <a16:creationId xmlns:a16="http://schemas.microsoft.com/office/drawing/2014/main" id="{BFA92341-F2E0-4F93-BBE1-F4A0D3EC005D}"/>
              </a:ext>
            </a:extLst>
          </p:cNvPr>
          <p:cNvSpPr/>
          <p:nvPr/>
        </p:nvSpPr>
        <p:spPr>
          <a:xfrm>
            <a:off x="457200" y="1981200"/>
            <a:ext cx="8458200" cy="3884397"/>
          </a:xfrm>
          <a:prstGeom prst="rect">
            <a:avLst/>
          </a:prstGeom>
        </p:spPr>
        <p:txBody>
          <a:bodyPr wrap="square">
            <a:spAutoFit/>
          </a:bodyPr>
          <a:lstStyle/>
          <a:p>
            <a:pPr marL="285750" indent="-285750">
              <a:lnSpc>
                <a:spcPct val="200000"/>
              </a:lnSpc>
              <a:buFont typeface="Wingdings" panose="05000000000000000000" pitchFamily="2" charset="2"/>
              <a:buChar char="Ø"/>
            </a:pPr>
            <a:r>
              <a:rPr lang="en-US" altLang="en-US" dirty="0">
                <a:solidFill>
                  <a:srgbClr val="000000"/>
                </a:solidFill>
              </a:rPr>
              <a:t>An intentions list of a server is a list of data item names and values altered by a transaction.</a:t>
            </a:r>
          </a:p>
          <a:p>
            <a:pPr marL="285750" indent="-285750">
              <a:lnSpc>
                <a:spcPct val="200000"/>
              </a:lnSpc>
              <a:buFont typeface="Wingdings" panose="05000000000000000000" pitchFamily="2" charset="2"/>
              <a:buChar char="Ø"/>
            </a:pPr>
            <a:r>
              <a:rPr lang="en-US" altLang="en-US" dirty="0">
                <a:solidFill>
                  <a:srgbClr val="000000"/>
                </a:solidFill>
              </a:rPr>
              <a:t>The server uses the intentions list when a transaction commits or aborts.</a:t>
            </a:r>
          </a:p>
          <a:p>
            <a:pPr marL="285750" indent="-285750">
              <a:lnSpc>
                <a:spcPct val="200000"/>
              </a:lnSpc>
              <a:buFont typeface="Wingdings" panose="05000000000000000000" pitchFamily="2" charset="2"/>
              <a:buChar char="Ø"/>
            </a:pPr>
            <a:r>
              <a:rPr lang="en-US" altLang="en-US" dirty="0">
                <a:solidFill>
                  <a:srgbClr val="000000"/>
                </a:solidFill>
              </a:rPr>
              <a:t>When a server prepares to commit, it must have saved the intentions list in its recovery file.</a:t>
            </a:r>
          </a:p>
          <a:p>
            <a:pPr marL="285750" indent="-285750">
              <a:lnSpc>
                <a:spcPct val="200000"/>
              </a:lnSpc>
              <a:buFont typeface="Wingdings" panose="05000000000000000000" pitchFamily="2" charset="2"/>
              <a:buChar char="Ø"/>
            </a:pPr>
            <a:r>
              <a:rPr lang="en-US" altLang="en-US" dirty="0">
                <a:solidFill>
                  <a:srgbClr val="000000"/>
                </a:solidFill>
              </a:rPr>
              <a:t>The recovery files contain sufficient information to ensure the transaction is committed by all the servers.</a:t>
            </a:r>
          </a:p>
        </p:txBody>
      </p:sp>
      <p:sp>
        <p:nvSpPr>
          <p:cNvPr id="5" name="矩形 4">
            <a:extLst>
              <a:ext uri="{FF2B5EF4-FFF2-40B4-BE49-F238E27FC236}">
                <a16:creationId xmlns:a16="http://schemas.microsoft.com/office/drawing/2014/main" id="{BB28305F-248D-4077-8000-568E65FDC8DE}"/>
              </a:ext>
            </a:extLst>
          </p:cNvPr>
          <p:cNvSpPr/>
          <p:nvPr/>
        </p:nvSpPr>
        <p:spPr>
          <a:xfrm>
            <a:off x="533400" y="6059363"/>
            <a:ext cx="8382000" cy="369332"/>
          </a:xfrm>
          <a:prstGeom prst="rect">
            <a:avLst/>
          </a:prstGeom>
        </p:spPr>
        <p:txBody>
          <a:bodyPr wrap="square">
            <a:spAutoFit/>
          </a:bodyPr>
          <a:lstStyle/>
          <a:p>
            <a:r>
              <a:rPr lang="en-US" altLang="en-US" b="1" dirty="0">
                <a:latin typeface="Arial" panose="020B0604020202020204" pitchFamily="34" charset="0"/>
              </a:rPr>
              <a:t>Two approaches to the use of recovery files: logging and shadow versions.</a:t>
            </a:r>
            <a:endParaRPr lang="zh-CN" altLang="en-US" b="1" dirty="0"/>
          </a:p>
        </p:txBody>
      </p:sp>
    </p:spTree>
    <p:extLst>
      <p:ext uri="{BB962C8B-B14F-4D97-AF65-F5344CB8AC3E}">
        <p14:creationId xmlns:p14="http://schemas.microsoft.com/office/powerpoint/2010/main" val="420377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9</a:t>
            </a:fld>
            <a:endParaRPr lang="en-US" altLang="en-US"/>
          </a:p>
        </p:txBody>
      </p:sp>
      <p:sp>
        <p:nvSpPr>
          <p:cNvPr id="4" name="矩形 3"/>
          <p:cNvSpPr/>
          <p:nvPr/>
        </p:nvSpPr>
        <p:spPr>
          <a:xfrm>
            <a:off x="0" y="838200"/>
            <a:ext cx="1601721" cy="523220"/>
          </a:xfrm>
          <a:prstGeom prst="rect">
            <a:avLst/>
          </a:prstGeom>
        </p:spPr>
        <p:txBody>
          <a:bodyPr wrap="none">
            <a:spAutoFit/>
          </a:bodyPr>
          <a:lstStyle/>
          <a:p>
            <a:r>
              <a:rPr lang="en-US" altLang="en-US" sz="2800" b="1" i="1" dirty="0">
                <a:solidFill>
                  <a:srgbClr val="000000"/>
                </a:solidFill>
              </a:rPr>
              <a:t>Logging</a:t>
            </a:r>
            <a:endParaRPr lang="zh-CN" altLang="en-US" sz="2800" b="1" i="1" dirty="0">
              <a:solidFill>
                <a:srgbClr val="000000"/>
              </a:solidFill>
            </a:endParaRPr>
          </a:p>
        </p:txBody>
      </p:sp>
      <p:sp>
        <p:nvSpPr>
          <p:cNvPr id="2" name="矩形 1">
            <a:extLst>
              <a:ext uri="{FF2B5EF4-FFF2-40B4-BE49-F238E27FC236}">
                <a16:creationId xmlns:a16="http://schemas.microsoft.com/office/drawing/2014/main" id="{BFA92341-F2E0-4F93-BBE1-F4A0D3EC005D}"/>
              </a:ext>
            </a:extLst>
          </p:cNvPr>
          <p:cNvSpPr/>
          <p:nvPr/>
        </p:nvSpPr>
        <p:spPr>
          <a:xfrm>
            <a:off x="457200" y="2133600"/>
            <a:ext cx="8458200" cy="3330399"/>
          </a:xfrm>
          <a:prstGeom prst="rect">
            <a:avLst/>
          </a:prstGeom>
        </p:spPr>
        <p:txBody>
          <a:bodyPr wrap="square">
            <a:spAutoFit/>
          </a:bodyPr>
          <a:lstStyle/>
          <a:p>
            <a:pPr marL="285750" indent="-285750">
              <a:lnSpc>
                <a:spcPct val="200000"/>
              </a:lnSpc>
              <a:buFont typeface="Wingdings" panose="05000000000000000000" pitchFamily="2" charset="2"/>
              <a:buChar char="Ø"/>
            </a:pPr>
            <a:r>
              <a:rPr lang="en-US" altLang="en-US" dirty="0">
                <a:solidFill>
                  <a:srgbClr val="000000"/>
                </a:solidFill>
              </a:rPr>
              <a:t>A log contains history of all the transactions performed by a server.</a:t>
            </a:r>
          </a:p>
          <a:p>
            <a:pPr marL="285750" indent="-285750">
              <a:lnSpc>
                <a:spcPct val="200000"/>
              </a:lnSpc>
              <a:buFont typeface="Wingdings" panose="05000000000000000000" pitchFamily="2" charset="2"/>
              <a:buChar char="Ø"/>
            </a:pPr>
            <a:r>
              <a:rPr lang="en-US" altLang="en-US" dirty="0">
                <a:solidFill>
                  <a:srgbClr val="000000"/>
                </a:solidFill>
              </a:rPr>
              <a:t>The recovery file contains a recent snapshot of the values of all the data items in the server followed by a history of transactions.</a:t>
            </a:r>
          </a:p>
          <a:p>
            <a:pPr marL="285750" indent="-285750">
              <a:lnSpc>
                <a:spcPct val="200000"/>
              </a:lnSpc>
              <a:buFont typeface="Wingdings" panose="05000000000000000000" pitchFamily="2" charset="2"/>
              <a:buChar char="Ø"/>
            </a:pPr>
            <a:r>
              <a:rPr lang="en-US" altLang="en-US" dirty="0">
                <a:solidFill>
                  <a:srgbClr val="000000"/>
                </a:solidFill>
              </a:rPr>
              <a:t>When a server is prepared to commit, the recovery manager appends all the data items in its intentions list to the recovery file. </a:t>
            </a:r>
          </a:p>
          <a:p>
            <a:pPr marL="285750" indent="-285750">
              <a:lnSpc>
                <a:spcPct val="200000"/>
              </a:lnSpc>
              <a:buFont typeface="Wingdings" panose="05000000000000000000" pitchFamily="2" charset="2"/>
              <a:buChar char="Ø"/>
            </a:pPr>
            <a:r>
              <a:rPr lang="en-US" altLang="en-US" dirty="0">
                <a:solidFill>
                  <a:srgbClr val="000000"/>
                </a:solidFill>
              </a:rPr>
              <a:t>The recovery manager associates a unique identifier with each data item.</a:t>
            </a:r>
          </a:p>
        </p:txBody>
      </p:sp>
    </p:spTree>
    <p:extLst>
      <p:ext uri="{BB962C8B-B14F-4D97-AF65-F5344CB8AC3E}">
        <p14:creationId xmlns:p14="http://schemas.microsoft.com/office/powerpoint/2010/main" val="3774264206"/>
      </p:ext>
    </p:extLst>
  </p:cSld>
  <p:clrMapOvr>
    <a:masterClrMapping/>
  </p:clrMapOvr>
</p:sld>
</file>

<file path=ppt/theme/theme1.xml><?xml version="1.0" encoding="utf-8"?>
<a:theme xmlns:a="http://schemas.openxmlformats.org/drawingml/2006/main" name="Default Design">
  <a:themeElements>
    <a:clrScheme name="Default Design 1">
      <a:dk1>
        <a:srgbClr val="17347D"/>
      </a:dk1>
      <a:lt1>
        <a:srgbClr val="FFFFFF"/>
      </a:lt1>
      <a:dk2>
        <a:srgbClr val="3366CC"/>
      </a:dk2>
      <a:lt2>
        <a:srgbClr val="DDDDDD"/>
      </a:lt2>
      <a:accent1>
        <a:srgbClr val="77B7E7"/>
      </a:accent1>
      <a:accent2>
        <a:srgbClr val="FF9900"/>
      </a:accent2>
      <a:accent3>
        <a:srgbClr val="FFFFFF"/>
      </a:accent3>
      <a:accent4>
        <a:srgbClr val="122B6A"/>
      </a:accent4>
      <a:accent5>
        <a:srgbClr val="BDD8F1"/>
      </a:accent5>
      <a:accent6>
        <a:srgbClr val="E78A00"/>
      </a:accent6>
      <a:hlink>
        <a:srgbClr val="9999FF"/>
      </a:hlink>
      <a:folHlink>
        <a:srgbClr val="969696"/>
      </a:folHlink>
    </a:clrScheme>
    <a:fontScheme name="Default Design">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Default Design 1">
        <a:dk1>
          <a:srgbClr val="17347D"/>
        </a:dk1>
        <a:lt1>
          <a:srgbClr val="FFFFFF"/>
        </a:lt1>
        <a:dk2>
          <a:srgbClr val="3366CC"/>
        </a:dk2>
        <a:lt2>
          <a:srgbClr val="DDDDDD"/>
        </a:lt2>
        <a:accent1>
          <a:srgbClr val="77B7E7"/>
        </a:accent1>
        <a:accent2>
          <a:srgbClr val="FF9900"/>
        </a:accent2>
        <a:accent3>
          <a:srgbClr val="FFFFFF"/>
        </a:accent3>
        <a:accent4>
          <a:srgbClr val="122B6A"/>
        </a:accent4>
        <a:accent5>
          <a:srgbClr val="BDD8F1"/>
        </a:accent5>
        <a:accent6>
          <a:srgbClr val="E78A00"/>
        </a:accent6>
        <a:hlink>
          <a:srgbClr val="9999FF"/>
        </a:hlink>
        <a:folHlink>
          <a:srgbClr val="969696"/>
        </a:folHlink>
      </a:clrScheme>
      <a:clrMap bg1="lt1" tx1="dk1" bg2="lt2" tx2="dk2" accent1="accent1" accent2="accent2" accent3="accent3" accent4="accent4" accent5="accent5" accent6="accent6" hlink="hlink" folHlink="folHlink"/>
    </a:extraClrScheme>
    <a:extraClrScheme>
      <a:clrScheme name="Default Design 2">
        <a:dk1>
          <a:srgbClr val="1B525F"/>
        </a:dk1>
        <a:lt1>
          <a:srgbClr val="FFFFFF"/>
        </a:lt1>
        <a:dk2>
          <a:srgbClr val="339966"/>
        </a:dk2>
        <a:lt2>
          <a:srgbClr val="DDDDDD"/>
        </a:lt2>
        <a:accent1>
          <a:srgbClr val="C5BA6B"/>
        </a:accent1>
        <a:accent2>
          <a:srgbClr val="669900"/>
        </a:accent2>
        <a:accent3>
          <a:srgbClr val="FFFFFF"/>
        </a:accent3>
        <a:accent4>
          <a:srgbClr val="154550"/>
        </a:accent4>
        <a:accent5>
          <a:srgbClr val="DFD9BA"/>
        </a:accent5>
        <a:accent6>
          <a:srgbClr val="5C8A00"/>
        </a:accent6>
        <a:hlink>
          <a:srgbClr val="E57C4D"/>
        </a:hlink>
        <a:folHlink>
          <a:srgbClr val="969696"/>
        </a:folHlink>
      </a:clrScheme>
      <a:clrMap bg1="lt1" tx1="dk1" bg2="lt2" tx2="dk2" accent1="accent1" accent2="accent2" accent3="accent3" accent4="accent4" accent5="accent5" accent6="accent6" hlink="hlink" folHlink="folHlink"/>
    </a:extraClrScheme>
    <a:extraClrScheme>
      <a:clrScheme name="Default Design 3">
        <a:dk1>
          <a:srgbClr val="191961"/>
        </a:dk1>
        <a:lt1>
          <a:srgbClr val="FFFFFF"/>
        </a:lt1>
        <a:dk2>
          <a:srgbClr val="5D4CDC"/>
        </a:dk2>
        <a:lt2>
          <a:srgbClr val="DDDDDD"/>
        </a:lt2>
        <a:accent1>
          <a:srgbClr val="31B36C"/>
        </a:accent1>
        <a:accent2>
          <a:srgbClr val="0099FF"/>
        </a:accent2>
        <a:accent3>
          <a:srgbClr val="FFFFFF"/>
        </a:accent3>
        <a:accent4>
          <a:srgbClr val="141452"/>
        </a:accent4>
        <a:accent5>
          <a:srgbClr val="ADD6BA"/>
        </a:accent5>
        <a:accent6>
          <a:srgbClr val="008AE7"/>
        </a:accent6>
        <a:hlink>
          <a:srgbClr val="A0963C"/>
        </a:hlink>
        <a:folHlink>
          <a:srgbClr val="969696"/>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009tgp_computer_new_v3</Template>
  <TotalTime>26949</TotalTime>
  <Words>8583</Words>
  <Application>Microsoft Office PowerPoint</Application>
  <PresentationFormat>全屏显示(4:3)</PresentationFormat>
  <Paragraphs>708</Paragraphs>
  <Slides>35</Slides>
  <Notes>33</Notes>
  <HiddenSlides>0</HiddenSlides>
  <MMClips>0</MMClips>
  <ScaleCrop>false</ScaleCrop>
  <HeadingPairs>
    <vt:vector size="8" baseType="variant">
      <vt:variant>
        <vt:lpstr>已用的字体</vt:lpstr>
      </vt:variant>
      <vt:variant>
        <vt:i4>10</vt:i4>
      </vt:variant>
      <vt:variant>
        <vt:lpstr>主题</vt:lpstr>
      </vt:variant>
      <vt:variant>
        <vt:i4>1</vt:i4>
      </vt:variant>
      <vt:variant>
        <vt:lpstr>嵌入 OLE 服务器</vt:lpstr>
      </vt:variant>
      <vt:variant>
        <vt:i4>1</vt:i4>
      </vt:variant>
      <vt:variant>
        <vt:lpstr>幻灯片标题</vt:lpstr>
      </vt:variant>
      <vt:variant>
        <vt:i4>35</vt:i4>
      </vt:variant>
    </vt:vector>
  </HeadingPairs>
  <TitlesOfParts>
    <vt:vector size="47" baseType="lpstr">
      <vt:lpstr>新細明體</vt:lpstr>
      <vt:lpstr>宋体</vt:lpstr>
      <vt:lpstr>Arial</vt:lpstr>
      <vt:lpstr>Calibri</vt:lpstr>
      <vt:lpstr>Helvetica</vt:lpstr>
      <vt:lpstr>Symbol</vt:lpstr>
      <vt:lpstr>Times</vt:lpstr>
      <vt:lpstr>Times New Roman</vt:lpstr>
      <vt:lpstr>Verdana</vt:lpstr>
      <vt:lpstr>Wingdings</vt:lpstr>
      <vt:lpstr>Default Design</vt:lpstr>
      <vt:lpstr>Image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dc:title>
  <dc:creator>Peng Fei Chen</dc:creator>
  <cp:lastModifiedBy>inplus</cp:lastModifiedBy>
  <cp:revision>2990</cp:revision>
  <dcterms:created xsi:type="dcterms:W3CDTF">2018-01-21T04:36:46Z</dcterms:created>
  <dcterms:modified xsi:type="dcterms:W3CDTF">2018-06-19T14:56:04Z</dcterms:modified>
</cp:coreProperties>
</file>